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6"/>
  </p:notesMasterIdLst>
  <p:sldIdLst>
    <p:sldId id="257" r:id="rId2"/>
    <p:sldId id="258" r:id="rId3"/>
    <p:sldId id="267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68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69" r:id="rId22"/>
    <p:sldId id="290" r:id="rId23"/>
    <p:sldId id="291" r:id="rId24"/>
    <p:sldId id="292" r:id="rId25"/>
    <p:sldId id="296" r:id="rId26"/>
    <p:sldId id="293" r:id="rId27"/>
    <p:sldId id="334" r:id="rId28"/>
    <p:sldId id="294" r:id="rId29"/>
    <p:sldId id="295" r:id="rId30"/>
    <p:sldId id="273" r:id="rId31"/>
    <p:sldId id="303" r:id="rId32"/>
    <p:sldId id="270" r:id="rId33"/>
    <p:sldId id="310" r:id="rId34"/>
    <p:sldId id="311" r:id="rId35"/>
    <p:sldId id="271" r:id="rId36"/>
    <p:sldId id="321" r:id="rId37"/>
    <p:sldId id="322" r:id="rId38"/>
    <p:sldId id="323" r:id="rId39"/>
    <p:sldId id="324" r:id="rId40"/>
    <p:sldId id="325" r:id="rId41"/>
    <p:sldId id="272" r:id="rId42"/>
    <p:sldId id="328" r:id="rId43"/>
    <p:sldId id="329" r:id="rId44"/>
    <p:sldId id="330" r:id="rId45"/>
  </p:sldIdLst>
  <p:sldSz cx="9144000" cy="6858000" type="screen4x3"/>
  <p:notesSz cx="6858000" cy="9144000"/>
  <p:custShowLst>
    <p:custShow name="數學函數" id="0">
      <p:sldLst>
        <p:sld r:id="rId4"/>
        <p:sld r:id="rId5"/>
        <p:sld r:id="rId6"/>
        <p:sld r:id="rId7"/>
        <p:sld r:id="rId8"/>
        <p:sld r:id="rId9"/>
        <p:sld r:id="rId10"/>
        <p:sld r:id="rId11"/>
      </p:sldLst>
    </p:custShow>
    <p:custShow name="統計函數" id="1">
      <p:sldLst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</p:sldLst>
    </p:custShow>
    <p:custShow name="日期及時間函數" id="2">
      <p:sldLst>
        <p:sld r:id="rId22"/>
        <p:sld r:id="rId23"/>
        <p:sld r:id="rId24"/>
        <p:sld r:id="rId25"/>
        <p:sld r:id="rId26"/>
        <p:sld r:id="rId27"/>
        <p:sld r:id="rId29"/>
        <p:sld r:id="rId30"/>
        <p:sld r:id="rId31"/>
        <p:sld r:id="rId32"/>
      </p:sldLst>
    </p:custShow>
    <p:custShow name="財務函數" id="3">
      <p:sldLst>
        <p:sld r:id="rId33"/>
        <p:sld r:id="rId34"/>
        <p:sld r:id="rId35"/>
      </p:sldLst>
    </p:custShow>
    <p:custShow name="文字函數" id="4">
      <p:sldLst>
        <p:sld r:id="rId36"/>
        <p:sld r:id="rId37"/>
        <p:sld r:id="rId38"/>
        <p:sld r:id="rId39"/>
        <p:sld r:id="rId40"/>
        <p:sld r:id="rId41"/>
      </p:sldLst>
    </p:custShow>
    <p:custShow name="邏輯函數" id="5">
      <p:sldLst>
        <p:sld r:id="rId42"/>
        <p:sld r:id="rId43"/>
        <p:sld r:id="rId44"/>
        <p:sld r:id="rId45"/>
      </p:sldLst>
    </p:custShow>
  </p:custShow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技術分析" id="{2A43AF23-70A0-41B1-BE24-C5E286662E1A}">
          <p14:sldIdLst>
            <p14:sldId id="257"/>
            <p14:sldId id="258"/>
          </p14:sldIdLst>
        </p14:section>
        <p14:section name="數學函數" id="{5C804032-8CB8-4BB8-9331-2644A1A909DF}">
          <p14:sldIdLst>
            <p14:sldId id="267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統計函數" id="{2A459FC7-9205-4573-91B0-DF9E949FF065}">
          <p14:sldIdLst>
            <p14:sldId id="268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日期函數" id="{69102537-DD36-412F-9CBC-3077776C2C8F}">
          <p14:sldIdLst>
            <p14:sldId id="269"/>
            <p14:sldId id="290"/>
            <p14:sldId id="291"/>
            <p14:sldId id="292"/>
            <p14:sldId id="296"/>
            <p14:sldId id="293"/>
            <p14:sldId id="334"/>
            <p14:sldId id="294"/>
            <p14:sldId id="295"/>
            <p14:sldId id="273"/>
            <p14:sldId id="303"/>
          </p14:sldIdLst>
        </p14:section>
        <p14:section name="財務函數" id="{F680B7FC-137D-4D1E-BB78-4FF2B7BA795C}">
          <p14:sldIdLst>
            <p14:sldId id="270"/>
            <p14:sldId id="310"/>
            <p14:sldId id="311"/>
          </p14:sldIdLst>
        </p14:section>
        <p14:section name="文字函數" id="{26DB6692-C527-400A-AF20-01D9E4B9EC2A}">
          <p14:sldIdLst>
            <p14:sldId id="271"/>
            <p14:sldId id="321"/>
            <p14:sldId id="322"/>
            <p14:sldId id="323"/>
            <p14:sldId id="324"/>
            <p14:sldId id="325"/>
          </p14:sldIdLst>
        </p14:section>
        <p14:section name="邏輯函數" id="{CABEC695-D90B-4C4F-84FD-4F321CF36134}">
          <p14:sldIdLst>
            <p14:sldId id="272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4242"/>
    <a:srgbClr val="E49C9C"/>
    <a:srgbClr val="990000"/>
    <a:srgbClr val="800000"/>
    <a:srgbClr val="CC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6235C-4FDD-4A8E-85B0-BD3C8219A29A}" type="doc">
      <dgm:prSet loTypeId="urn:microsoft.com/office/officeart/2005/8/layout/hProcess9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F2AEEBAF-1169-465E-A85A-856AAB50A66F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統計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函數</a:t>
          </a:r>
          <a:endParaRPr lang="zh-TW" sz="18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8CAE56F8-A778-462F-A678-977BF79D6B41}" type="parTrans" cxnId="{29FA857A-3236-4FFF-B64C-978FEEB902E6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1F6916CB-8A65-489E-9D54-0488C1F9908C}" type="sibTrans" cxnId="{29FA857A-3236-4FFF-B64C-978FEEB902E6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95326EEF-9C6C-4E47-A8A8-7E36DA449173}">
      <dgm:prSet custT="1"/>
      <dgm:spPr/>
      <dgm:t>
        <a:bodyPr/>
        <a:lstStyle/>
        <a:p>
          <a:pPr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數學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函數</a:t>
          </a:r>
          <a:endParaRPr lang="zh-TW" sz="18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70146A34-0B10-4CA8-9453-FC1C661F4F6D}" type="parTrans" cxnId="{39DF5C70-D03E-4CE3-ADF0-19A62000018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E32DCBAC-5621-4D8C-9DED-D8C93ADD11DD}" type="sibTrans" cxnId="{39DF5C70-D03E-4CE3-ADF0-19A62000018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04D7AFD6-AA72-4FF8-A268-4EFC3AEDFBD1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日期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時間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函數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8B487C78-6D04-4C24-9A96-8CD6BC59C01B}" type="parTrans" cxnId="{DB3641CB-412F-4DD5-9E19-EEA46DFD5AD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C8CB04F9-159D-41E7-B0CC-3D7B5C7CE880}" type="sibTrans" cxnId="{DB3641CB-412F-4DD5-9E19-EEA46DFD5ADC}">
      <dgm:prSet/>
      <dgm:spPr/>
      <dgm:t>
        <a:bodyPr/>
        <a:lstStyle/>
        <a:p>
          <a:endParaRPr lang="zh-TW" altLang="en-US" sz="18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63597D8B-73F5-4D78-B1FA-028309A4284E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>文字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>函數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795F37DA-5E3A-48E8-A7E2-11D5ADCC40A2}" type="parTrans" cxnId="{2E86C917-D2E4-4739-994B-55ACD5815309}">
      <dgm:prSet/>
      <dgm:spPr/>
      <dgm:t>
        <a:bodyPr/>
        <a:lstStyle/>
        <a:p>
          <a:endParaRPr lang="zh-TW" altLang="en-US"/>
        </a:p>
      </dgm:t>
    </dgm:pt>
    <dgm:pt modelId="{8111BFBD-C5B6-482D-A08A-B4D6CEFBC5CD}" type="sibTrans" cxnId="{2E86C917-D2E4-4739-994B-55ACD5815309}">
      <dgm:prSet/>
      <dgm:spPr/>
      <dgm:t>
        <a:bodyPr/>
        <a:lstStyle/>
        <a:p>
          <a:endParaRPr lang="zh-TW" altLang="en-US"/>
        </a:p>
      </dgm:t>
    </dgm:pt>
    <dgm:pt modelId="{FF2C6D6A-24D4-4DCD-8CE4-1B533272E2AD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財務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函數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40C669BF-942F-4AA0-AADD-2478B2104F92}" type="parTrans" cxnId="{8CCEAE20-5777-4448-AD3E-72B94C485958}">
      <dgm:prSet/>
      <dgm:spPr/>
      <dgm:t>
        <a:bodyPr/>
        <a:lstStyle/>
        <a:p>
          <a:endParaRPr lang="zh-TW" altLang="en-US"/>
        </a:p>
      </dgm:t>
    </dgm:pt>
    <dgm:pt modelId="{781979A4-0203-4760-BEA1-EF56AA71659F}" type="sibTrans" cxnId="{8CCEAE20-5777-4448-AD3E-72B94C485958}">
      <dgm:prSet/>
      <dgm:spPr/>
      <dgm:t>
        <a:bodyPr/>
        <a:lstStyle/>
        <a:p>
          <a:endParaRPr lang="zh-TW" altLang="en-US"/>
        </a:p>
      </dgm:t>
    </dgm:pt>
    <dgm:pt modelId="{9D18479B-280C-4A7A-82C9-76DF0C4BB379}">
      <dgm:prSet custT="1"/>
      <dgm:spPr/>
      <dgm:t>
        <a:bodyPr/>
        <a:lstStyle/>
        <a:p>
          <a:pPr algn="ctr" rtl="0"/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邏輯</a:t>
          </a:r>
          <a: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/>
          </a:r>
          <a:br>
            <a:rPr lang="en-US" altLang="zh-TW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</a:br>
          <a:r>
            <a:rPr lang="zh-TW" altLang="en-US" sz="2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函數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049BA8C3-6471-4C1E-829E-CA948C7A9ADC}" type="parTrans" cxnId="{7A739D89-9EBF-4411-A38B-F60AA667CCE6}">
      <dgm:prSet/>
      <dgm:spPr/>
      <dgm:t>
        <a:bodyPr/>
        <a:lstStyle/>
        <a:p>
          <a:endParaRPr lang="zh-TW" altLang="en-US"/>
        </a:p>
      </dgm:t>
    </dgm:pt>
    <dgm:pt modelId="{7DECB08E-095C-4DE1-8831-563D3E23C044}" type="sibTrans" cxnId="{7A739D89-9EBF-4411-A38B-F60AA667CCE6}">
      <dgm:prSet/>
      <dgm:spPr/>
      <dgm:t>
        <a:bodyPr/>
        <a:lstStyle/>
        <a:p>
          <a:endParaRPr lang="zh-TW" altLang="en-US"/>
        </a:p>
      </dgm:t>
    </dgm:pt>
    <dgm:pt modelId="{CB4CDAA0-1192-45C0-AD80-700CA5339C7B}" type="pres">
      <dgm:prSet presAssocID="{1B36235C-4FDD-4A8E-85B0-BD3C8219A29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B56C8A6-8946-474C-9316-E601DA44F1B8}" type="pres">
      <dgm:prSet presAssocID="{1B36235C-4FDD-4A8E-85B0-BD3C8219A29A}" presName="arrow" presStyleLbl="bgShp" presStyleIdx="0" presStyleCnt="1"/>
      <dgm:spPr/>
    </dgm:pt>
    <dgm:pt modelId="{49C4A309-B01E-40E8-9F3B-7A866ECA3CB5}" type="pres">
      <dgm:prSet presAssocID="{1B36235C-4FDD-4A8E-85B0-BD3C8219A29A}" presName="linearProcess" presStyleCnt="0"/>
      <dgm:spPr/>
    </dgm:pt>
    <dgm:pt modelId="{A74B4AB8-D129-4391-B36A-F2FD12AC1DAB}" type="pres">
      <dgm:prSet presAssocID="{95326EEF-9C6C-4E47-A8A8-7E36DA449173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6494B4-A634-440C-8099-A36A4790865D}" type="pres">
      <dgm:prSet presAssocID="{E32DCBAC-5621-4D8C-9DED-D8C93ADD11DD}" presName="sibTrans" presStyleCnt="0"/>
      <dgm:spPr/>
    </dgm:pt>
    <dgm:pt modelId="{C682E4BE-AE7F-423C-BE93-E7D1F80CC399}" type="pres">
      <dgm:prSet presAssocID="{F2AEEBAF-1169-465E-A85A-856AAB50A66F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3793E7-BB2D-4BD1-805E-5A9A8DA8E8CB}" type="pres">
      <dgm:prSet presAssocID="{1F6916CB-8A65-489E-9D54-0488C1F9908C}" presName="sibTrans" presStyleCnt="0"/>
      <dgm:spPr/>
    </dgm:pt>
    <dgm:pt modelId="{00B6FACF-9FD4-416D-95D2-4549C5060750}" type="pres">
      <dgm:prSet presAssocID="{04D7AFD6-AA72-4FF8-A268-4EFC3AEDFBD1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FD806B-1C41-4E10-95C7-A612AAA2D2AE}" type="pres">
      <dgm:prSet presAssocID="{C8CB04F9-159D-41E7-B0CC-3D7B5C7CE880}" presName="sibTrans" presStyleCnt="0"/>
      <dgm:spPr/>
    </dgm:pt>
    <dgm:pt modelId="{E57B1669-3697-436D-858F-38C5D8A0386E}" type="pres">
      <dgm:prSet presAssocID="{FF2C6D6A-24D4-4DCD-8CE4-1B533272E2AD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EA380A-1F11-42AE-8839-09A97C04A8B6}" type="pres">
      <dgm:prSet presAssocID="{781979A4-0203-4760-BEA1-EF56AA71659F}" presName="sibTrans" presStyleCnt="0"/>
      <dgm:spPr/>
    </dgm:pt>
    <dgm:pt modelId="{62D9C398-99D4-4E84-BFBB-93F76678CD9D}" type="pres">
      <dgm:prSet presAssocID="{63597D8B-73F5-4D78-B1FA-028309A4284E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D402078-913C-4F4D-8303-7BE9F512335A}" type="pres">
      <dgm:prSet presAssocID="{8111BFBD-C5B6-482D-A08A-B4D6CEFBC5CD}" presName="sibTrans" presStyleCnt="0"/>
      <dgm:spPr/>
    </dgm:pt>
    <dgm:pt modelId="{309A6BE6-773C-43EE-8EA6-108F818A12F1}" type="pres">
      <dgm:prSet presAssocID="{9D18479B-280C-4A7A-82C9-76DF0C4BB379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E86C917-D2E4-4739-994B-55ACD5815309}" srcId="{1B36235C-4FDD-4A8E-85B0-BD3C8219A29A}" destId="{63597D8B-73F5-4D78-B1FA-028309A4284E}" srcOrd="4" destOrd="0" parTransId="{795F37DA-5E3A-48E8-A7E2-11D5ADCC40A2}" sibTransId="{8111BFBD-C5B6-482D-A08A-B4D6CEFBC5CD}"/>
    <dgm:cxn modelId="{C88AA9E9-6C85-41F9-9D35-1CC114EBE1EA}" type="presOf" srcId="{1B36235C-4FDD-4A8E-85B0-BD3C8219A29A}" destId="{CB4CDAA0-1192-45C0-AD80-700CA5339C7B}" srcOrd="0" destOrd="0" presId="urn:microsoft.com/office/officeart/2005/8/layout/hProcess9"/>
    <dgm:cxn modelId="{526F4794-3F05-4965-B8DC-D8CD478C08A6}" type="presOf" srcId="{9D18479B-280C-4A7A-82C9-76DF0C4BB379}" destId="{309A6BE6-773C-43EE-8EA6-108F818A12F1}" srcOrd="0" destOrd="0" presId="urn:microsoft.com/office/officeart/2005/8/layout/hProcess9"/>
    <dgm:cxn modelId="{29FA857A-3236-4FFF-B64C-978FEEB902E6}" srcId="{1B36235C-4FDD-4A8E-85B0-BD3C8219A29A}" destId="{F2AEEBAF-1169-465E-A85A-856AAB50A66F}" srcOrd="1" destOrd="0" parTransId="{8CAE56F8-A778-462F-A678-977BF79D6B41}" sibTransId="{1F6916CB-8A65-489E-9D54-0488C1F9908C}"/>
    <dgm:cxn modelId="{525B0D76-0244-4231-BB0A-5D3FDDD1A2B2}" type="presOf" srcId="{04D7AFD6-AA72-4FF8-A268-4EFC3AEDFBD1}" destId="{00B6FACF-9FD4-416D-95D2-4549C5060750}" srcOrd="0" destOrd="0" presId="urn:microsoft.com/office/officeart/2005/8/layout/hProcess9"/>
    <dgm:cxn modelId="{39DF5C70-D03E-4CE3-ADF0-19A62000018C}" srcId="{1B36235C-4FDD-4A8E-85B0-BD3C8219A29A}" destId="{95326EEF-9C6C-4E47-A8A8-7E36DA449173}" srcOrd="0" destOrd="0" parTransId="{70146A34-0B10-4CA8-9453-FC1C661F4F6D}" sibTransId="{E32DCBAC-5621-4D8C-9DED-D8C93ADD11DD}"/>
    <dgm:cxn modelId="{8E303580-A036-4709-876D-7416312CA677}" type="presOf" srcId="{95326EEF-9C6C-4E47-A8A8-7E36DA449173}" destId="{A74B4AB8-D129-4391-B36A-F2FD12AC1DAB}" srcOrd="0" destOrd="0" presId="urn:microsoft.com/office/officeart/2005/8/layout/hProcess9"/>
    <dgm:cxn modelId="{1D0DE0BB-DE14-48E2-8786-DAA5B32A505B}" type="presOf" srcId="{63597D8B-73F5-4D78-B1FA-028309A4284E}" destId="{62D9C398-99D4-4E84-BFBB-93F76678CD9D}" srcOrd="0" destOrd="0" presId="urn:microsoft.com/office/officeart/2005/8/layout/hProcess9"/>
    <dgm:cxn modelId="{8CCEAE20-5777-4448-AD3E-72B94C485958}" srcId="{1B36235C-4FDD-4A8E-85B0-BD3C8219A29A}" destId="{FF2C6D6A-24D4-4DCD-8CE4-1B533272E2AD}" srcOrd="3" destOrd="0" parTransId="{40C669BF-942F-4AA0-AADD-2478B2104F92}" sibTransId="{781979A4-0203-4760-BEA1-EF56AA71659F}"/>
    <dgm:cxn modelId="{7A739D89-9EBF-4411-A38B-F60AA667CCE6}" srcId="{1B36235C-4FDD-4A8E-85B0-BD3C8219A29A}" destId="{9D18479B-280C-4A7A-82C9-76DF0C4BB379}" srcOrd="5" destOrd="0" parTransId="{049BA8C3-6471-4C1E-829E-CA948C7A9ADC}" sibTransId="{7DECB08E-095C-4DE1-8831-563D3E23C044}"/>
    <dgm:cxn modelId="{605E0940-A4A7-4180-A0E4-3237C53B7629}" type="presOf" srcId="{FF2C6D6A-24D4-4DCD-8CE4-1B533272E2AD}" destId="{E57B1669-3697-436D-858F-38C5D8A0386E}" srcOrd="0" destOrd="0" presId="urn:microsoft.com/office/officeart/2005/8/layout/hProcess9"/>
    <dgm:cxn modelId="{A5A6570C-07DF-4BB7-AD47-3EEC77E585C0}" type="presOf" srcId="{F2AEEBAF-1169-465E-A85A-856AAB50A66F}" destId="{C682E4BE-AE7F-423C-BE93-E7D1F80CC399}" srcOrd="0" destOrd="0" presId="urn:microsoft.com/office/officeart/2005/8/layout/hProcess9"/>
    <dgm:cxn modelId="{DB3641CB-412F-4DD5-9E19-EEA46DFD5ADC}" srcId="{1B36235C-4FDD-4A8E-85B0-BD3C8219A29A}" destId="{04D7AFD6-AA72-4FF8-A268-4EFC3AEDFBD1}" srcOrd="2" destOrd="0" parTransId="{8B487C78-6D04-4C24-9A96-8CD6BC59C01B}" sibTransId="{C8CB04F9-159D-41E7-B0CC-3D7B5C7CE880}"/>
    <dgm:cxn modelId="{C59FA91A-E25C-47E1-9DA0-59F47EA92030}" type="presParOf" srcId="{CB4CDAA0-1192-45C0-AD80-700CA5339C7B}" destId="{6B56C8A6-8946-474C-9316-E601DA44F1B8}" srcOrd="0" destOrd="0" presId="urn:microsoft.com/office/officeart/2005/8/layout/hProcess9"/>
    <dgm:cxn modelId="{291B3D3B-F66A-40ED-A191-2A7D724CC8A8}" type="presParOf" srcId="{CB4CDAA0-1192-45C0-AD80-700CA5339C7B}" destId="{49C4A309-B01E-40E8-9F3B-7A866ECA3CB5}" srcOrd="1" destOrd="0" presId="urn:microsoft.com/office/officeart/2005/8/layout/hProcess9"/>
    <dgm:cxn modelId="{795C2BFE-409D-4DCA-B310-2F92865B7694}" type="presParOf" srcId="{49C4A309-B01E-40E8-9F3B-7A866ECA3CB5}" destId="{A74B4AB8-D129-4391-B36A-F2FD12AC1DAB}" srcOrd="0" destOrd="0" presId="urn:microsoft.com/office/officeart/2005/8/layout/hProcess9"/>
    <dgm:cxn modelId="{FDC227C3-9C01-42E8-B881-CE1825FA2150}" type="presParOf" srcId="{49C4A309-B01E-40E8-9F3B-7A866ECA3CB5}" destId="{BB6494B4-A634-440C-8099-A36A4790865D}" srcOrd="1" destOrd="0" presId="urn:microsoft.com/office/officeart/2005/8/layout/hProcess9"/>
    <dgm:cxn modelId="{1DF38D10-5A59-4FDB-9D99-3A9AB726819A}" type="presParOf" srcId="{49C4A309-B01E-40E8-9F3B-7A866ECA3CB5}" destId="{C682E4BE-AE7F-423C-BE93-E7D1F80CC399}" srcOrd="2" destOrd="0" presId="urn:microsoft.com/office/officeart/2005/8/layout/hProcess9"/>
    <dgm:cxn modelId="{E56CD5FB-A2C6-44B3-8337-9AA88AB09BFD}" type="presParOf" srcId="{49C4A309-B01E-40E8-9F3B-7A866ECA3CB5}" destId="{633793E7-BB2D-4BD1-805E-5A9A8DA8E8CB}" srcOrd="3" destOrd="0" presId="urn:microsoft.com/office/officeart/2005/8/layout/hProcess9"/>
    <dgm:cxn modelId="{CFFDFFF6-1533-4D60-B295-D06F85E2C65B}" type="presParOf" srcId="{49C4A309-B01E-40E8-9F3B-7A866ECA3CB5}" destId="{00B6FACF-9FD4-416D-95D2-4549C5060750}" srcOrd="4" destOrd="0" presId="urn:microsoft.com/office/officeart/2005/8/layout/hProcess9"/>
    <dgm:cxn modelId="{1229B7F3-7255-4A2C-B254-7CD22FA93947}" type="presParOf" srcId="{49C4A309-B01E-40E8-9F3B-7A866ECA3CB5}" destId="{16FD806B-1C41-4E10-95C7-A612AAA2D2AE}" srcOrd="5" destOrd="0" presId="urn:microsoft.com/office/officeart/2005/8/layout/hProcess9"/>
    <dgm:cxn modelId="{4ED22831-0501-4776-A82A-02A861AD5017}" type="presParOf" srcId="{49C4A309-B01E-40E8-9F3B-7A866ECA3CB5}" destId="{E57B1669-3697-436D-858F-38C5D8A0386E}" srcOrd="6" destOrd="0" presId="urn:microsoft.com/office/officeart/2005/8/layout/hProcess9"/>
    <dgm:cxn modelId="{7FD92FBB-3ABC-41D7-96F8-C26BD742145B}" type="presParOf" srcId="{49C4A309-B01E-40E8-9F3B-7A866ECA3CB5}" destId="{4BEA380A-1F11-42AE-8839-09A97C04A8B6}" srcOrd="7" destOrd="0" presId="urn:microsoft.com/office/officeart/2005/8/layout/hProcess9"/>
    <dgm:cxn modelId="{058E29DB-2FCC-4612-8E5F-54E16FE95B95}" type="presParOf" srcId="{49C4A309-B01E-40E8-9F3B-7A866ECA3CB5}" destId="{62D9C398-99D4-4E84-BFBB-93F76678CD9D}" srcOrd="8" destOrd="0" presId="urn:microsoft.com/office/officeart/2005/8/layout/hProcess9"/>
    <dgm:cxn modelId="{BC6A2BE4-7B06-4416-9223-0B6B8A3017D7}" type="presParOf" srcId="{49C4A309-B01E-40E8-9F3B-7A866ECA3CB5}" destId="{BD402078-913C-4F4D-8303-7BE9F512335A}" srcOrd="9" destOrd="0" presId="urn:microsoft.com/office/officeart/2005/8/layout/hProcess9"/>
    <dgm:cxn modelId="{7EB98ABF-03D8-46DF-8193-8DAD4B76A3DC}" type="presParOf" srcId="{49C4A309-B01E-40E8-9F3B-7A866ECA3CB5}" destId="{309A6BE6-773C-43EE-8EA6-108F818A12F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1274D7-B18E-454D-BCDE-4A9FF59F800C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90D7D24-7382-4082-BAC2-E2B921301299}">
      <dgm:prSet/>
      <dgm:spPr/>
      <dgm:t>
        <a:bodyPr/>
        <a:lstStyle/>
        <a:p>
          <a:pPr rtl="0"/>
          <a:r>
            <a:rPr lang="en-US" b="0" i="0" baseline="0"/>
            <a:t>INT</a:t>
          </a:r>
          <a:r>
            <a:rPr lang="zh-TW" b="0" i="0" baseline="0"/>
            <a:t>函數</a:t>
          </a:r>
          <a:endParaRPr lang="zh-TW"/>
        </a:p>
      </dgm:t>
    </dgm:pt>
    <dgm:pt modelId="{CEA0E017-EC97-496C-B270-4949E843AE1A}" type="parTrans" cxnId="{AE806A19-041A-4926-98F2-25C05EF7F7C6}">
      <dgm:prSet/>
      <dgm:spPr/>
      <dgm:t>
        <a:bodyPr/>
        <a:lstStyle/>
        <a:p>
          <a:endParaRPr lang="zh-TW" altLang="en-US"/>
        </a:p>
      </dgm:t>
    </dgm:pt>
    <dgm:pt modelId="{59CD9993-5F0E-4316-8E7C-FBBA4C148E29}" type="sibTrans" cxnId="{AE806A19-041A-4926-98F2-25C05EF7F7C6}">
      <dgm:prSet/>
      <dgm:spPr/>
      <dgm:t>
        <a:bodyPr/>
        <a:lstStyle/>
        <a:p>
          <a:endParaRPr lang="zh-TW" altLang="en-US"/>
        </a:p>
      </dgm:t>
    </dgm:pt>
    <dgm:pt modelId="{5150DFC7-5F12-4316-BE72-6699B0AAC860}">
      <dgm:prSet/>
      <dgm:spPr/>
      <dgm:t>
        <a:bodyPr/>
        <a:lstStyle/>
        <a:p>
          <a:pPr rtl="0"/>
          <a:r>
            <a:rPr lang="en-US" b="0" i="0" baseline="0" dirty="0"/>
            <a:t>SUM</a:t>
          </a:r>
          <a:r>
            <a:rPr lang="zh-TW" b="0" i="0" baseline="0" dirty="0"/>
            <a:t>函數</a:t>
          </a:r>
          <a:endParaRPr lang="zh-TW" dirty="0"/>
        </a:p>
      </dgm:t>
    </dgm:pt>
    <dgm:pt modelId="{B0558E6D-F16A-4B28-B4FA-75133520DFED}" type="parTrans" cxnId="{27E68120-F12A-470E-83BE-535681B7E6C5}">
      <dgm:prSet/>
      <dgm:spPr/>
      <dgm:t>
        <a:bodyPr/>
        <a:lstStyle/>
        <a:p>
          <a:endParaRPr lang="zh-TW" altLang="en-US"/>
        </a:p>
      </dgm:t>
    </dgm:pt>
    <dgm:pt modelId="{21F3A870-24CF-4EC2-BB6B-20789F77024D}" type="sibTrans" cxnId="{27E68120-F12A-470E-83BE-535681B7E6C5}">
      <dgm:prSet/>
      <dgm:spPr/>
      <dgm:t>
        <a:bodyPr/>
        <a:lstStyle/>
        <a:p>
          <a:endParaRPr lang="zh-TW" altLang="en-US"/>
        </a:p>
      </dgm:t>
    </dgm:pt>
    <dgm:pt modelId="{44B8DD37-25C4-4FF4-8873-2C01142B1093}">
      <dgm:prSet/>
      <dgm:spPr/>
      <dgm:t>
        <a:bodyPr/>
        <a:lstStyle/>
        <a:p>
          <a:pPr rtl="0"/>
          <a:r>
            <a:rPr lang="en-US" b="0" i="0" baseline="0" dirty="0"/>
            <a:t>MOD</a:t>
          </a:r>
          <a:r>
            <a:rPr lang="zh-TW" b="0" i="0" baseline="0" dirty="0"/>
            <a:t>函數</a:t>
          </a:r>
          <a:endParaRPr lang="zh-TW" dirty="0"/>
        </a:p>
      </dgm:t>
    </dgm:pt>
    <dgm:pt modelId="{49777D2E-A956-4190-A3C4-FC3756E1AB9A}" type="parTrans" cxnId="{E0CE31B6-8637-4AAF-A2E6-6802EB94FA5C}">
      <dgm:prSet/>
      <dgm:spPr/>
      <dgm:t>
        <a:bodyPr/>
        <a:lstStyle/>
        <a:p>
          <a:endParaRPr lang="zh-TW" altLang="en-US"/>
        </a:p>
      </dgm:t>
    </dgm:pt>
    <dgm:pt modelId="{76104864-A674-4832-9E87-F4AD363B9E11}" type="sibTrans" cxnId="{E0CE31B6-8637-4AAF-A2E6-6802EB94FA5C}">
      <dgm:prSet/>
      <dgm:spPr/>
      <dgm:t>
        <a:bodyPr/>
        <a:lstStyle/>
        <a:p>
          <a:endParaRPr lang="zh-TW" altLang="en-US"/>
        </a:p>
      </dgm:t>
    </dgm:pt>
    <dgm:pt modelId="{15AF42B7-6C16-427C-8067-8FF4A9FBF850}">
      <dgm:prSet/>
      <dgm:spPr/>
      <dgm:t>
        <a:bodyPr/>
        <a:lstStyle/>
        <a:p>
          <a:pPr rtl="0"/>
          <a:r>
            <a:rPr lang="en-US" b="0" i="0" baseline="0" dirty="0"/>
            <a:t>SUMPRODUCT</a:t>
          </a:r>
          <a:r>
            <a:rPr lang="zh-TW" b="0" i="0" baseline="0" dirty="0"/>
            <a:t>函數</a:t>
          </a:r>
          <a:endParaRPr lang="zh-TW" dirty="0"/>
        </a:p>
      </dgm:t>
    </dgm:pt>
    <dgm:pt modelId="{E49A7C41-D113-4615-9025-678EA356038C}" type="parTrans" cxnId="{61B1B206-A52A-41DE-8D6F-9CC13A1E3500}">
      <dgm:prSet/>
      <dgm:spPr/>
      <dgm:t>
        <a:bodyPr/>
        <a:lstStyle/>
        <a:p>
          <a:endParaRPr lang="zh-TW" altLang="en-US"/>
        </a:p>
      </dgm:t>
    </dgm:pt>
    <dgm:pt modelId="{BE08E936-8997-4E28-AD4C-CAA91A0FEE9F}" type="sibTrans" cxnId="{61B1B206-A52A-41DE-8D6F-9CC13A1E3500}">
      <dgm:prSet/>
      <dgm:spPr/>
      <dgm:t>
        <a:bodyPr/>
        <a:lstStyle/>
        <a:p>
          <a:endParaRPr lang="zh-TW" altLang="en-US"/>
        </a:p>
      </dgm:t>
    </dgm:pt>
    <dgm:pt modelId="{70D44A1A-F70C-4DB0-B789-F42B3C0CB792}">
      <dgm:prSet/>
      <dgm:spPr/>
      <dgm:t>
        <a:bodyPr/>
        <a:lstStyle/>
        <a:p>
          <a:pPr rtl="0"/>
          <a:r>
            <a:rPr lang="en-US" b="0" i="0" baseline="0" dirty="0"/>
            <a:t>ROUND</a:t>
          </a:r>
          <a:r>
            <a:rPr lang="zh-TW" altLang="en-US" b="0" i="0" baseline="0" dirty="0"/>
            <a:t>、</a:t>
          </a:r>
          <a:r>
            <a:rPr lang="en-US" b="0" i="0" baseline="0" dirty="0"/>
            <a:t>ROUNDDOWN</a:t>
          </a:r>
          <a:r>
            <a:rPr lang="zh-TW" altLang="en-US" b="0" i="0" baseline="0" dirty="0"/>
            <a:t>、</a:t>
          </a:r>
          <a:r>
            <a:rPr lang="en-US" b="0" i="0" baseline="0" dirty="0"/>
            <a:t>ROUNDUP</a:t>
          </a:r>
          <a:r>
            <a:rPr lang="zh-TW" b="0" i="0" baseline="0" dirty="0"/>
            <a:t>函數</a:t>
          </a:r>
          <a:endParaRPr lang="zh-TW" dirty="0"/>
        </a:p>
      </dgm:t>
    </dgm:pt>
    <dgm:pt modelId="{83EF06EA-16C5-4F0E-B71F-9DB8CDF61BF8}" type="parTrans" cxnId="{19437BC7-84A5-46E4-914B-359E548BBDEB}">
      <dgm:prSet/>
      <dgm:spPr/>
      <dgm:t>
        <a:bodyPr/>
        <a:lstStyle/>
        <a:p>
          <a:endParaRPr lang="zh-TW" altLang="en-US"/>
        </a:p>
      </dgm:t>
    </dgm:pt>
    <dgm:pt modelId="{FCC19F02-719F-4C3B-B92E-A1F5D0DF0438}" type="sibTrans" cxnId="{19437BC7-84A5-46E4-914B-359E548BBDEB}">
      <dgm:prSet/>
      <dgm:spPr/>
      <dgm:t>
        <a:bodyPr/>
        <a:lstStyle/>
        <a:p>
          <a:endParaRPr lang="zh-TW" altLang="en-US"/>
        </a:p>
      </dgm:t>
    </dgm:pt>
    <dgm:pt modelId="{C7613B23-8243-437C-ADE3-5AD4E2B8DD2F}" type="pres">
      <dgm:prSet presAssocID="{D51274D7-B18E-454D-BCDE-4A9FF59F800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C013B01A-323E-4AD4-ABED-9E453CC4EA64}" type="pres">
      <dgm:prSet presAssocID="{D51274D7-B18E-454D-BCDE-4A9FF59F800C}" presName="Name1" presStyleCnt="0"/>
      <dgm:spPr/>
    </dgm:pt>
    <dgm:pt modelId="{F7B21520-20D1-4586-988D-5A690E66321A}" type="pres">
      <dgm:prSet presAssocID="{D51274D7-B18E-454D-BCDE-4A9FF59F800C}" presName="cycle" presStyleCnt="0"/>
      <dgm:spPr/>
    </dgm:pt>
    <dgm:pt modelId="{47A84441-6410-48FB-A089-584C3525985B}" type="pres">
      <dgm:prSet presAssocID="{D51274D7-B18E-454D-BCDE-4A9FF59F800C}" presName="srcNode" presStyleLbl="node1" presStyleIdx="0" presStyleCnt="5"/>
      <dgm:spPr/>
    </dgm:pt>
    <dgm:pt modelId="{06C350F1-1951-4760-A858-77063F229DA0}" type="pres">
      <dgm:prSet presAssocID="{D51274D7-B18E-454D-BCDE-4A9FF59F800C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0AC459F7-8098-4F84-B699-3991594CCC84}" type="pres">
      <dgm:prSet presAssocID="{D51274D7-B18E-454D-BCDE-4A9FF59F800C}" presName="extraNode" presStyleLbl="node1" presStyleIdx="0" presStyleCnt="5"/>
      <dgm:spPr/>
    </dgm:pt>
    <dgm:pt modelId="{CD6E7C8C-5083-471D-94A0-E4CA7A1D9442}" type="pres">
      <dgm:prSet presAssocID="{D51274D7-B18E-454D-BCDE-4A9FF59F800C}" presName="dstNode" presStyleLbl="node1" presStyleIdx="0" presStyleCnt="5"/>
      <dgm:spPr/>
    </dgm:pt>
    <dgm:pt modelId="{A913D3DC-9139-4274-BC45-1F85925F81A0}" type="pres">
      <dgm:prSet presAssocID="{C90D7D24-7382-4082-BAC2-E2B921301299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3ED445-ADF2-4119-9980-A4BDF0A04EB5}" type="pres">
      <dgm:prSet presAssocID="{C90D7D24-7382-4082-BAC2-E2B921301299}" presName="accent_1" presStyleCnt="0"/>
      <dgm:spPr/>
    </dgm:pt>
    <dgm:pt modelId="{BC60E59C-976E-4499-AC29-4DEE30E1DB51}" type="pres">
      <dgm:prSet presAssocID="{C90D7D24-7382-4082-BAC2-E2B921301299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2B844D3-B7BE-4B08-886E-E2EC9A8A5CB1}" type="pres">
      <dgm:prSet presAssocID="{5150DFC7-5F12-4316-BE72-6699B0AAC860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30BF69-324E-4D97-BF6D-5F105DBBD868}" type="pres">
      <dgm:prSet presAssocID="{5150DFC7-5F12-4316-BE72-6699B0AAC860}" presName="accent_2" presStyleCnt="0"/>
      <dgm:spPr/>
    </dgm:pt>
    <dgm:pt modelId="{40E4A815-5D28-4ED9-8669-D7F2A4DD89B4}" type="pres">
      <dgm:prSet presAssocID="{5150DFC7-5F12-4316-BE72-6699B0AAC860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B5290D2-020C-4051-8729-903672E31C02}" type="pres">
      <dgm:prSet presAssocID="{44B8DD37-25C4-4FF4-8873-2C01142B1093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776FF6-65F6-44EB-9D8D-339C54BBA17A}" type="pres">
      <dgm:prSet presAssocID="{44B8DD37-25C4-4FF4-8873-2C01142B1093}" presName="accent_3" presStyleCnt="0"/>
      <dgm:spPr/>
    </dgm:pt>
    <dgm:pt modelId="{C45CB9B5-BECE-4AD5-8ADF-6658EA518A27}" type="pres">
      <dgm:prSet presAssocID="{44B8DD37-25C4-4FF4-8873-2C01142B1093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01076CE-C0D3-40BA-9573-5AC0735221E9}" type="pres">
      <dgm:prSet presAssocID="{15AF42B7-6C16-427C-8067-8FF4A9FBF85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365D05-52F9-4470-98A4-16A4D0CEF2BE}" type="pres">
      <dgm:prSet presAssocID="{15AF42B7-6C16-427C-8067-8FF4A9FBF850}" presName="accent_4" presStyleCnt="0"/>
      <dgm:spPr/>
    </dgm:pt>
    <dgm:pt modelId="{106F882A-BAA0-4E56-8C73-E8DEEBFF48CC}" type="pres">
      <dgm:prSet presAssocID="{15AF42B7-6C16-427C-8067-8FF4A9FBF850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78F0143-813D-4083-BA04-C205E18E3F33}" type="pres">
      <dgm:prSet presAssocID="{70D44A1A-F70C-4DB0-B789-F42B3C0CB792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33F8AD-95B2-478A-9A1D-BA183389C2ED}" type="pres">
      <dgm:prSet presAssocID="{70D44A1A-F70C-4DB0-B789-F42B3C0CB792}" presName="accent_5" presStyleCnt="0"/>
      <dgm:spPr/>
    </dgm:pt>
    <dgm:pt modelId="{A7F881D5-41F0-4AE7-9B66-CF8076E44417}" type="pres">
      <dgm:prSet presAssocID="{70D44A1A-F70C-4DB0-B789-F42B3C0CB792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4845B89D-77E5-477C-BB81-702B05A601BA}" type="presOf" srcId="{44B8DD37-25C4-4FF4-8873-2C01142B1093}" destId="{BB5290D2-020C-4051-8729-903672E31C02}" srcOrd="0" destOrd="0" presId="urn:microsoft.com/office/officeart/2008/layout/VerticalCurvedList"/>
    <dgm:cxn modelId="{6CE46F89-491B-480B-8C80-122297A1CBE6}" type="presOf" srcId="{5150DFC7-5F12-4316-BE72-6699B0AAC860}" destId="{E2B844D3-B7BE-4B08-886E-E2EC9A8A5CB1}" srcOrd="0" destOrd="0" presId="urn:microsoft.com/office/officeart/2008/layout/VerticalCurvedList"/>
    <dgm:cxn modelId="{AE806A19-041A-4926-98F2-25C05EF7F7C6}" srcId="{D51274D7-B18E-454D-BCDE-4A9FF59F800C}" destId="{C90D7D24-7382-4082-BAC2-E2B921301299}" srcOrd="0" destOrd="0" parTransId="{CEA0E017-EC97-496C-B270-4949E843AE1A}" sibTransId="{59CD9993-5F0E-4316-8E7C-FBBA4C148E29}"/>
    <dgm:cxn modelId="{61B1B206-A52A-41DE-8D6F-9CC13A1E3500}" srcId="{D51274D7-B18E-454D-BCDE-4A9FF59F800C}" destId="{15AF42B7-6C16-427C-8067-8FF4A9FBF850}" srcOrd="3" destOrd="0" parTransId="{E49A7C41-D113-4615-9025-678EA356038C}" sibTransId="{BE08E936-8997-4E28-AD4C-CAA91A0FEE9F}"/>
    <dgm:cxn modelId="{F3FDB5C0-265A-4C8C-8FF2-15022BE474C0}" type="presOf" srcId="{70D44A1A-F70C-4DB0-B789-F42B3C0CB792}" destId="{C78F0143-813D-4083-BA04-C205E18E3F33}" srcOrd="0" destOrd="0" presId="urn:microsoft.com/office/officeart/2008/layout/VerticalCurvedList"/>
    <dgm:cxn modelId="{E0CE31B6-8637-4AAF-A2E6-6802EB94FA5C}" srcId="{D51274D7-B18E-454D-BCDE-4A9FF59F800C}" destId="{44B8DD37-25C4-4FF4-8873-2C01142B1093}" srcOrd="2" destOrd="0" parTransId="{49777D2E-A956-4190-A3C4-FC3756E1AB9A}" sibTransId="{76104864-A674-4832-9E87-F4AD363B9E11}"/>
    <dgm:cxn modelId="{19437BC7-84A5-46E4-914B-359E548BBDEB}" srcId="{D51274D7-B18E-454D-BCDE-4A9FF59F800C}" destId="{70D44A1A-F70C-4DB0-B789-F42B3C0CB792}" srcOrd="4" destOrd="0" parTransId="{83EF06EA-16C5-4F0E-B71F-9DB8CDF61BF8}" sibTransId="{FCC19F02-719F-4C3B-B92E-A1F5D0DF0438}"/>
    <dgm:cxn modelId="{C9F67547-E124-4085-9F72-646FC6FE2AF1}" type="presOf" srcId="{59CD9993-5F0E-4316-8E7C-FBBA4C148E29}" destId="{06C350F1-1951-4760-A858-77063F229DA0}" srcOrd="0" destOrd="0" presId="urn:microsoft.com/office/officeart/2008/layout/VerticalCurvedList"/>
    <dgm:cxn modelId="{A8DC3683-2F4B-4679-A83D-E14FC6985E0E}" type="presOf" srcId="{C90D7D24-7382-4082-BAC2-E2B921301299}" destId="{A913D3DC-9139-4274-BC45-1F85925F81A0}" srcOrd="0" destOrd="0" presId="urn:microsoft.com/office/officeart/2008/layout/VerticalCurvedList"/>
    <dgm:cxn modelId="{B5B90064-6C97-47F4-9AAA-334CDADA6845}" type="presOf" srcId="{15AF42B7-6C16-427C-8067-8FF4A9FBF850}" destId="{101076CE-C0D3-40BA-9573-5AC0735221E9}" srcOrd="0" destOrd="0" presId="urn:microsoft.com/office/officeart/2008/layout/VerticalCurvedList"/>
    <dgm:cxn modelId="{27E68120-F12A-470E-83BE-535681B7E6C5}" srcId="{D51274D7-B18E-454D-BCDE-4A9FF59F800C}" destId="{5150DFC7-5F12-4316-BE72-6699B0AAC860}" srcOrd="1" destOrd="0" parTransId="{B0558E6D-F16A-4B28-B4FA-75133520DFED}" sibTransId="{21F3A870-24CF-4EC2-BB6B-20789F77024D}"/>
    <dgm:cxn modelId="{F0DFBD73-40EF-4777-A9D4-3B14BC09CB0A}" type="presOf" srcId="{D51274D7-B18E-454D-BCDE-4A9FF59F800C}" destId="{C7613B23-8243-437C-ADE3-5AD4E2B8DD2F}" srcOrd="0" destOrd="0" presId="urn:microsoft.com/office/officeart/2008/layout/VerticalCurvedList"/>
    <dgm:cxn modelId="{6A7D118F-EBB7-418D-8CC9-FCCB30CB3AA5}" type="presParOf" srcId="{C7613B23-8243-437C-ADE3-5AD4E2B8DD2F}" destId="{C013B01A-323E-4AD4-ABED-9E453CC4EA64}" srcOrd="0" destOrd="0" presId="urn:microsoft.com/office/officeart/2008/layout/VerticalCurvedList"/>
    <dgm:cxn modelId="{194DB9FC-9B30-4701-B636-7ACEDEA67546}" type="presParOf" srcId="{C013B01A-323E-4AD4-ABED-9E453CC4EA64}" destId="{F7B21520-20D1-4586-988D-5A690E66321A}" srcOrd="0" destOrd="0" presId="urn:microsoft.com/office/officeart/2008/layout/VerticalCurvedList"/>
    <dgm:cxn modelId="{4B3CB52A-50CD-4D15-B2C7-6EC84DE07652}" type="presParOf" srcId="{F7B21520-20D1-4586-988D-5A690E66321A}" destId="{47A84441-6410-48FB-A089-584C3525985B}" srcOrd="0" destOrd="0" presId="urn:microsoft.com/office/officeart/2008/layout/VerticalCurvedList"/>
    <dgm:cxn modelId="{E6BD1E36-15BB-49B9-BF88-E4C0660E2EF7}" type="presParOf" srcId="{F7B21520-20D1-4586-988D-5A690E66321A}" destId="{06C350F1-1951-4760-A858-77063F229DA0}" srcOrd="1" destOrd="0" presId="urn:microsoft.com/office/officeart/2008/layout/VerticalCurvedList"/>
    <dgm:cxn modelId="{23E887A1-5D03-4D3A-A757-B925711D1458}" type="presParOf" srcId="{F7B21520-20D1-4586-988D-5A690E66321A}" destId="{0AC459F7-8098-4F84-B699-3991594CCC84}" srcOrd="2" destOrd="0" presId="urn:microsoft.com/office/officeart/2008/layout/VerticalCurvedList"/>
    <dgm:cxn modelId="{1FAEF11F-9439-4A6A-AF21-30F6B3C57D07}" type="presParOf" srcId="{F7B21520-20D1-4586-988D-5A690E66321A}" destId="{CD6E7C8C-5083-471D-94A0-E4CA7A1D9442}" srcOrd="3" destOrd="0" presId="urn:microsoft.com/office/officeart/2008/layout/VerticalCurvedList"/>
    <dgm:cxn modelId="{860F67DB-A3CB-44ED-8FAD-31A021EEA0E0}" type="presParOf" srcId="{C013B01A-323E-4AD4-ABED-9E453CC4EA64}" destId="{A913D3DC-9139-4274-BC45-1F85925F81A0}" srcOrd="1" destOrd="0" presId="urn:microsoft.com/office/officeart/2008/layout/VerticalCurvedList"/>
    <dgm:cxn modelId="{271D2097-4FD0-4F8E-9C7F-02F20AA61F06}" type="presParOf" srcId="{C013B01A-323E-4AD4-ABED-9E453CC4EA64}" destId="{913ED445-ADF2-4119-9980-A4BDF0A04EB5}" srcOrd="2" destOrd="0" presId="urn:microsoft.com/office/officeart/2008/layout/VerticalCurvedList"/>
    <dgm:cxn modelId="{07458801-CF68-428C-AF71-3FE1FCD6ECD4}" type="presParOf" srcId="{913ED445-ADF2-4119-9980-A4BDF0A04EB5}" destId="{BC60E59C-976E-4499-AC29-4DEE30E1DB51}" srcOrd="0" destOrd="0" presId="urn:microsoft.com/office/officeart/2008/layout/VerticalCurvedList"/>
    <dgm:cxn modelId="{4C8179CC-1A0A-461B-8608-EBD08AB0FB26}" type="presParOf" srcId="{C013B01A-323E-4AD4-ABED-9E453CC4EA64}" destId="{E2B844D3-B7BE-4B08-886E-E2EC9A8A5CB1}" srcOrd="3" destOrd="0" presId="urn:microsoft.com/office/officeart/2008/layout/VerticalCurvedList"/>
    <dgm:cxn modelId="{62118D9D-0549-4A6D-84CE-A8056F2F0C6F}" type="presParOf" srcId="{C013B01A-323E-4AD4-ABED-9E453CC4EA64}" destId="{FD30BF69-324E-4D97-BF6D-5F105DBBD868}" srcOrd="4" destOrd="0" presId="urn:microsoft.com/office/officeart/2008/layout/VerticalCurvedList"/>
    <dgm:cxn modelId="{DFAEA7E6-BE23-46D9-B5C1-EB7D3DB58DDC}" type="presParOf" srcId="{FD30BF69-324E-4D97-BF6D-5F105DBBD868}" destId="{40E4A815-5D28-4ED9-8669-D7F2A4DD89B4}" srcOrd="0" destOrd="0" presId="urn:microsoft.com/office/officeart/2008/layout/VerticalCurvedList"/>
    <dgm:cxn modelId="{6AB15A63-334E-48D6-B986-A685B91F3736}" type="presParOf" srcId="{C013B01A-323E-4AD4-ABED-9E453CC4EA64}" destId="{BB5290D2-020C-4051-8729-903672E31C02}" srcOrd="5" destOrd="0" presId="urn:microsoft.com/office/officeart/2008/layout/VerticalCurvedList"/>
    <dgm:cxn modelId="{749E9CA2-92CE-4D21-8809-61183E237678}" type="presParOf" srcId="{C013B01A-323E-4AD4-ABED-9E453CC4EA64}" destId="{3A776FF6-65F6-44EB-9D8D-339C54BBA17A}" srcOrd="6" destOrd="0" presId="urn:microsoft.com/office/officeart/2008/layout/VerticalCurvedList"/>
    <dgm:cxn modelId="{392AA574-2EA8-4A5F-971C-F284E2061488}" type="presParOf" srcId="{3A776FF6-65F6-44EB-9D8D-339C54BBA17A}" destId="{C45CB9B5-BECE-4AD5-8ADF-6658EA518A27}" srcOrd="0" destOrd="0" presId="urn:microsoft.com/office/officeart/2008/layout/VerticalCurvedList"/>
    <dgm:cxn modelId="{1BB8CAAE-C113-40EE-BF45-60BDBF110301}" type="presParOf" srcId="{C013B01A-323E-4AD4-ABED-9E453CC4EA64}" destId="{101076CE-C0D3-40BA-9573-5AC0735221E9}" srcOrd="7" destOrd="0" presId="urn:microsoft.com/office/officeart/2008/layout/VerticalCurvedList"/>
    <dgm:cxn modelId="{D4F2E716-0D35-4A6E-87AC-9ABB5758A346}" type="presParOf" srcId="{C013B01A-323E-4AD4-ABED-9E453CC4EA64}" destId="{28365D05-52F9-4470-98A4-16A4D0CEF2BE}" srcOrd="8" destOrd="0" presId="urn:microsoft.com/office/officeart/2008/layout/VerticalCurvedList"/>
    <dgm:cxn modelId="{E5373766-99EE-42EF-B5A1-9469F2A43A44}" type="presParOf" srcId="{28365D05-52F9-4470-98A4-16A4D0CEF2BE}" destId="{106F882A-BAA0-4E56-8C73-E8DEEBFF48CC}" srcOrd="0" destOrd="0" presId="urn:microsoft.com/office/officeart/2008/layout/VerticalCurvedList"/>
    <dgm:cxn modelId="{A245A7C2-B70F-4CE2-9F20-7116227DFF96}" type="presParOf" srcId="{C013B01A-323E-4AD4-ABED-9E453CC4EA64}" destId="{C78F0143-813D-4083-BA04-C205E18E3F33}" srcOrd="9" destOrd="0" presId="urn:microsoft.com/office/officeart/2008/layout/VerticalCurvedList"/>
    <dgm:cxn modelId="{B1579A59-3527-4865-9911-F0664B5EA82F}" type="presParOf" srcId="{C013B01A-323E-4AD4-ABED-9E453CC4EA64}" destId="{C133F8AD-95B2-478A-9A1D-BA183389C2ED}" srcOrd="10" destOrd="0" presId="urn:microsoft.com/office/officeart/2008/layout/VerticalCurvedList"/>
    <dgm:cxn modelId="{364FB2EA-3DA4-4639-9357-6BB3610D4EF0}" type="presParOf" srcId="{C133F8AD-95B2-478A-9A1D-BA183389C2ED}" destId="{A7F881D5-41F0-4AE7-9B66-CF8076E4441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EFD2E7-ADFC-4B20-8E55-1BA4E3752829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3E3C632D-14A9-49F2-B6AD-7D7F3F552D0C}">
      <dgm:prSet/>
      <dgm:spPr/>
      <dgm:t>
        <a:bodyPr/>
        <a:lstStyle/>
        <a:p>
          <a:pPr rtl="0"/>
          <a:r>
            <a:rPr lang="en-US" b="0" i="0" baseline="0" dirty="0"/>
            <a:t>AVERAGE</a:t>
          </a:r>
          <a:r>
            <a:rPr lang="zh-TW" b="0" i="0" baseline="0" dirty="0"/>
            <a:t>函數</a:t>
          </a:r>
          <a:r>
            <a:rPr lang="zh-TW" altLang="en-US" b="0" i="0" baseline="0" dirty="0"/>
            <a:t>、</a:t>
          </a:r>
          <a:r>
            <a:rPr lang="en-US" b="0" i="0" baseline="0" dirty="0"/>
            <a:t>AVERAGEA</a:t>
          </a:r>
          <a:r>
            <a:rPr lang="zh-TW" b="0" i="0" baseline="0" dirty="0"/>
            <a:t>函數</a:t>
          </a:r>
          <a:endParaRPr lang="zh-TW" dirty="0"/>
        </a:p>
      </dgm:t>
    </dgm:pt>
    <dgm:pt modelId="{841E81B2-E13A-47A4-B8DB-E6AEB7FD9DB6}" type="parTrans" cxnId="{C3B3728E-F097-4497-8AE1-95DE0F6A3766}">
      <dgm:prSet/>
      <dgm:spPr/>
      <dgm:t>
        <a:bodyPr/>
        <a:lstStyle/>
        <a:p>
          <a:endParaRPr lang="zh-TW" altLang="en-US"/>
        </a:p>
      </dgm:t>
    </dgm:pt>
    <dgm:pt modelId="{4B766223-980E-46CC-AC21-868A4065EFEF}" type="sibTrans" cxnId="{C3B3728E-F097-4497-8AE1-95DE0F6A3766}">
      <dgm:prSet/>
      <dgm:spPr/>
      <dgm:t>
        <a:bodyPr/>
        <a:lstStyle/>
        <a:p>
          <a:endParaRPr lang="zh-TW" altLang="en-US"/>
        </a:p>
      </dgm:t>
    </dgm:pt>
    <dgm:pt modelId="{42160CB4-EB4D-4A38-8C5D-2CC14A52E1BE}">
      <dgm:prSet/>
      <dgm:spPr/>
      <dgm:t>
        <a:bodyPr/>
        <a:lstStyle/>
        <a:p>
          <a:pPr rtl="0"/>
          <a:r>
            <a:rPr lang="en-US" b="0" i="0" baseline="0" dirty="0"/>
            <a:t>FREQUENCY</a:t>
          </a:r>
          <a:r>
            <a:rPr lang="zh-TW" b="0" i="0" baseline="0" dirty="0"/>
            <a:t>函數</a:t>
          </a:r>
          <a:endParaRPr lang="zh-TW" dirty="0"/>
        </a:p>
      </dgm:t>
    </dgm:pt>
    <dgm:pt modelId="{F0573DAC-8745-4465-8034-CC5F15205454}" type="parTrans" cxnId="{EF703670-23E2-430C-A513-31D6F0F26CFC}">
      <dgm:prSet/>
      <dgm:spPr/>
      <dgm:t>
        <a:bodyPr/>
        <a:lstStyle/>
        <a:p>
          <a:endParaRPr lang="zh-TW" altLang="en-US"/>
        </a:p>
      </dgm:t>
    </dgm:pt>
    <dgm:pt modelId="{DE590890-2A99-4EA6-839F-4F45F156F1B1}" type="sibTrans" cxnId="{EF703670-23E2-430C-A513-31D6F0F26CFC}">
      <dgm:prSet/>
      <dgm:spPr/>
      <dgm:t>
        <a:bodyPr/>
        <a:lstStyle/>
        <a:p>
          <a:endParaRPr lang="zh-TW" altLang="en-US"/>
        </a:p>
      </dgm:t>
    </dgm:pt>
    <dgm:pt modelId="{0F7099AA-8A64-4614-8797-FE752CF347A9}">
      <dgm:prSet/>
      <dgm:spPr/>
      <dgm:t>
        <a:bodyPr/>
        <a:lstStyle/>
        <a:p>
          <a:pPr rtl="0"/>
          <a:r>
            <a:rPr lang="en-US" b="0" i="0" baseline="0" dirty="0"/>
            <a:t>MAX</a:t>
          </a:r>
          <a:r>
            <a:rPr lang="zh-TW" b="0" i="0" baseline="0" dirty="0"/>
            <a:t>函數、</a:t>
          </a:r>
          <a:r>
            <a:rPr lang="en-US" b="0" i="0" baseline="0" dirty="0"/>
            <a:t>MIN</a:t>
          </a:r>
          <a:r>
            <a:rPr lang="zh-TW" b="0" i="0" baseline="0" dirty="0"/>
            <a:t>函數</a:t>
          </a:r>
          <a:endParaRPr lang="zh-TW" dirty="0"/>
        </a:p>
      </dgm:t>
    </dgm:pt>
    <dgm:pt modelId="{1775529B-A78B-4750-AB37-93644C51C135}" type="parTrans" cxnId="{A8F4D63A-FCE5-41D9-A7EE-6D3C5A33ACCA}">
      <dgm:prSet/>
      <dgm:spPr/>
      <dgm:t>
        <a:bodyPr/>
        <a:lstStyle/>
        <a:p>
          <a:endParaRPr lang="zh-TW" altLang="en-US"/>
        </a:p>
      </dgm:t>
    </dgm:pt>
    <dgm:pt modelId="{76ECD359-9DAE-4580-B237-394BB774FC58}" type="sibTrans" cxnId="{A8F4D63A-FCE5-41D9-A7EE-6D3C5A33ACCA}">
      <dgm:prSet/>
      <dgm:spPr/>
      <dgm:t>
        <a:bodyPr/>
        <a:lstStyle/>
        <a:p>
          <a:endParaRPr lang="zh-TW" altLang="en-US"/>
        </a:p>
      </dgm:t>
    </dgm:pt>
    <dgm:pt modelId="{36B8128D-6762-4A18-885B-246D8C622B89}">
      <dgm:prSet/>
      <dgm:spPr/>
      <dgm:t>
        <a:bodyPr/>
        <a:lstStyle/>
        <a:p>
          <a:pPr rtl="0"/>
          <a:r>
            <a:rPr lang="en-US" b="0" i="0" baseline="0" dirty="0"/>
            <a:t>LARGE</a:t>
          </a:r>
          <a:r>
            <a:rPr lang="zh-TW" b="0" i="0" baseline="0" dirty="0"/>
            <a:t>函數、</a:t>
          </a:r>
          <a:r>
            <a:rPr lang="en-US" b="0" i="0" baseline="0" dirty="0"/>
            <a:t>SMALL</a:t>
          </a:r>
          <a:r>
            <a:rPr lang="zh-TW" b="0" i="0" baseline="0" dirty="0"/>
            <a:t>函數</a:t>
          </a:r>
          <a:endParaRPr lang="zh-TW" dirty="0"/>
        </a:p>
      </dgm:t>
    </dgm:pt>
    <dgm:pt modelId="{CD2BC996-519F-495B-BB8B-0EE0D59B7929}" type="parTrans" cxnId="{8A53692C-75CE-4F9B-9223-59B1ED068BB4}">
      <dgm:prSet/>
      <dgm:spPr/>
      <dgm:t>
        <a:bodyPr/>
        <a:lstStyle/>
        <a:p>
          <a:endParaRPr lang="zh-TW" altLang="en-US"/>
        </a:p>
      </dgm:t>
    </dgm:pt>
    <dgm:pt modelId="{A3DCF8EA-D2B5-43F4-AAE5-BD1985BC534A}" type="sibTrans" cxnId="{8A53692C-75CE-4F9B-9223-59B1ED068BB4}">
      <dgm:prSet/>
      <dgm:spPr/>
      <dgm:t>
        <a:bodyPr/>
        <a:lstStyle/>
        <a:p>
          <a:endParaRPr lang="zh-TW" altLang="en-US"/>
        </a:p>
      </dgm:t>
    </dgm:pt>
    <dgm:pt modelId="{4AFA2A8F-51F1-4B22-9386-9E9374B28B57}">
      <dgm:prSet/>
      <dgm:spPr/>
      <dgm:t>
        <a:bodyPr/>
        <a:lstStyle/>
        <a:p>
          <a:pPr rtl="0"/>
          <a:r>
            <a:rPr lang="en-US" b="0" i="0" baseline="0" dirty="0"/>
            <a:t>RANK.EQ</a:t>
          </a:r>
          <a:r>
            <a:rPr lang="zh-TW" b="0" i="0" baseline="0" dirty="0"/>
            <a:t>函數</a:t>
          </a:r>
          <a:r>
            <a:rPr lang="zh-TW" altLang="en-US" b="0" i="0" baseline="0" dirty="0"/>
            <a:t>、</a:t>
          </a:r>
          <a:r>
            <a:rPr lang="en-US" b="0" i="0" baseline="0" dirty="0"/>
            <a:t>RANK.AVG</a:t>
          </a:r>
          <a:r>
            <a:rPr lang="zh-TW" b="0" i="0" baseline="0" dirty="0"/>
            <a:t>函數</a:t>
          </a:r>
          <a:endParaRPr lang="zh-TW" dirty="0"/>
        </a:p>
      </dgm:t>
    </dgm:pt>
    <dgm:pt modelId="{FBCDF074-DD8D-4D32-A228-03FBEAA6BE2F}" type="parTrans" cxnId="{106A299C-4360-43B5-9EDF-754838203646}">
      <dgm:prSet/>
      <dgm:spPr/>
      <dgm:t>
        <a:bodyPr/>
        <a:lstStyle/>
        <a:p>
          <a:endParaRPr lang="zh-TW" altLang="en-US"/>
        </a:p>
      </dgm:t>
    </dgm:pt>
    <dgm:pt modelId="{CD669158-1E42-47A4-8CE2-861CE4F6AAE8}" type="sibTrans" cxnId="{106A299C-4360-43B5-9EDF-754838203646}">
      <dgm:prSet/>
      <dgm:spPr/>
      <dgm:t>
        <a:bodyPr/>
        <a:lstStyle/>
        <a:p>
          <a:endParaRPr lang="zh-TW" altLang="en-US"/>
        </a:p>
      </dgm:t>
    </dgm:pt>
    <dgm:pt modelId="{140B65EF-8608-4877-83DA-08E1D3291FD3}" type="pres">
      <dgm:prSet presAssocID="{D0EFD2E7-ADFC-4B20-8E55-1BA4E375282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6F71AEFB-CD14-447E-A975-4C4EB32DBA43}" type="pres">
      <dgm:prSet presAssocID="{D0EFD2E7-ADFC-4B20-8E55-1BA4E3752829}" presName="Name1" presStyleCnt="0"/>
      <dgm:spPr/>
    </dgm:pt>
    <dgm:pt modelId="{42FEB743-FC4A-49F0-B20C-A185FB9D5951}" type="pres">
      <dgm:prSet presAssocID="{D0EFD2E7-ADFC-4B20-8E55-1BA4E3752829}" presName="cycle" presStyleCnt="0"/>
      <dgm:spPr/>
    </dgm:pt>
    <dgm:pt modelId="{09FBE3BB-4085-4F64-B407-FA973E27ECCD}" type="pres">
      <dgm:prSet presAssocID="{D0EFD2E7-ADFC-4B20-8E55-1BA4E3752829}" presName="srcNode" presStyleLbl="node1" presStyleIdx="0" presStyleCnt="5"/>
      <dgm:spPr/>
    </dgm:pt>
    <dgm:pt modelId="{C13742C0-7843-4D5C-AFA4-678BD1292F48}" type="pres">
      <dgm:prSet presAssocID="{D0EFD2E7-ADFC-4B20-8E55-1BA4E3752829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3DE93D58-2DD4-4C4F-95D9-8FB3583453EB}" type="pres">
      <dgm:prSet presAssocID="{D0EFD2E7-ADFC-4B20-8E55-1BA4E3752829}" presName="extraNode" presStyleLbl="node1" presStyleIdx="0" presStyleCnt="5"/>
      <dgm:spPr/>
    </dgm:pt>
    <dgm:pt modelId="{D82066C1-F15A-4B39-ACB1-467CDB8C82E6}" type="pres">
      <dgm:prSet presAssocID="{D0EFD2E7-ADFC-4B20-8E55-1BA4E3752829}" presName="dstNode" presStyleLbl="node1" presStyleIdx="0" presStyleCnt="5"/>
      <dgm:spPr/>
    </dgm:pt>
    <dgm:pt modelId="{E8E2AD46-F301-4C9F-BE81-8CD7EEE206D8}" type="pres">
      <dgm:prSet presAssocID="{3E3C632D-14A9-49F2-B6AD-7D7F3F552D0C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2E255D-1F38-4CC8-B22C-342ADE8F4FF6}" type="pres">
      <dgm:prSet presAssocID="{3E3C632D-14A9-49F2-B6AD-7D7F3F552D0C}" presName="accent_1" presStyleCnt="0"/>
      <dgm:spPr/>
    </dgm:pt>
    <dgm:pt modelId="{EE72E1D1-F499-4E3A-B68B-89841A4A19B5}" type="pres">
      <dgm:prSet presAssocID="{3E3C632D-14A9-49F2-B6AD-7D7F3F552D0C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6F74487-B29F-43A5-BB15-013A1EBB9F3F}" type="pres">
      <dgm:prSet presAssocID="{42160CB4-EB4D-4A38-8C5D-2CC14A52E1BE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40429A-2307-4EE8-B502-8D654CE0B665}" type="pres">
      <dgm:prSet presAssocID="{42160CB4-EB4D-4A38-8C5D-2CC14A52E1BE}" presName="accent_2" presStyleCnt="0"/>
      <dgm:spPr/>
    </dgm:pt>
    <dgm:pt modelId="{179053D4-467C-447F-B662-58AB5FA6CA4E}" type="pres">
      <dgm:prSet presAssocID="{42160CB4-EB4D-4A38-8C5D-2CC14A52E1BE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4A163E4-4CF1-4117-B937-53222A1AA230}" type="pres">
      <dgm:prSet presAssocID="{0F7099AA-8A64-4614-8797-FE752CF347A9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1DD1BC-1025-46E2-9AA4-92994D4E0B97}" type="pres">
      <dgm:prSet presAssocID="{0F7099AA-8A64-4614-8797-FE752CF347A9}" presName="accent_3" presStyleCnt="0"/>
      <dgm:spPr/>
    </dgm:pt>
    <dgm:pt modelId="{308BF0F5-040D-4A0C-A6C4-C14058C3A8E5}" type="pres">
      <dgm:prSet presAssocID="{0F7099AA-8A64-4614-8797-FE752CF347A9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D7B3D37-BAA9-4B22-A554-3466A86A5B65}" type="pres">
      <dgm:prSet presAssocID="{36B8128D-6762-4A18-885B-246D8C622B89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F7FD5B-1D52-4C64-B2C3-6C70CC97076A}" type="pres">
      <dgm:prSet presAssocID="{36B8128D-6762-4A18-885B-246D8C622B89}" presName="accent_4" presStyleCnt="0"/>
      <dgm:spPr/>
    </dgm:pt>
    <dgm:pt modelId="{A2D0CC6E-9111-4657-8338-6D08DAF9BEAE}" type="pres">
      <dgm:prSet presAssocID="{36B8128D-6762-4A18-885B-246D8C622B89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BACF78B-42E7-4E0B-B8EC-D8A7DB39A6C4}" type="pres">
      <dgm:prSet presAssocID="{4AFA2A8F-51F1-4B22-9386-9E9374B28B57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16E34E-394D-48C1-BDC9-5C91431D88F7}" type="pres">
      <dgm:prSet presAssocID="{4AFA2A8F-51F1-4B22-9386-9E9374B28B57}" presName="accent_5" presStyleCnt="0"/>
      <dgm:spPr/>
    </dgm:pt>
    <dgm:pt modelId="{49CBCF57-576B-4ECC-8929-A91B820EBEF1}" type="pres">
      <dgm:prSet presAssocID="{4AFA2A8F-51F1-4B22-9386-9E9374B28B57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EF703670-23E2-430C-A513-31D6F0F26CFC}" srcId="{D0EFD2E7-ADFC-4B20-8E55-1BA4E3752829}" destId="{42160CB4-EB4D-4A38-8C5D-2CC14A52E1BE}" srcOrd="1" destOrd="0" parTransId="{F0573DAC-8745-4465-8034-CC5F15205454}" sibTransId="{DE590890-2A99-4EA6-839F-4F45F156F1B1}"/>
    <dgm:cxn modelId="{A9329728-17CB-4284-A7CA-2AE45FC8DA91}" type="presOf" srcId="{4B766223-980E-46CC-AC21-868A4065EFEF}" destId="{C13742C0-7843-4D5C-AFA4-678BD1292F48}" srcOrd="0" destOrd="0" presId="urn:microsoft.com/office/officeart/2008/layout/VerticalCurvedList"/>
    <dgm:cxn modelId="{8A53692C-75CE-4F9B-9223-59B1ED068BB4}" srcId="{D0EFD2E7-ADFC-4B20-8E55-1BA4E3752829}" destId="{36B8128D-6762-4A18-885B-246D8C622B89}" srcOrd="3" destOrd="0" parTransId="{CD2BC996-519F-495B-BB8B-0EE0D59B7929}" sibTransId="{A3DCF8EA-D2B5-43F4-AAE5-BD1985BC534A}"/>
    <dgm:cxn modelId="{AAB9683E-6EF0-4849-81FD-BB091C973339}" type="presOf" srcId="{3E3C632D-14A9-49F2-B6AD-7D7F3F552D0C}" destId="{E8E2AD46-F301-4C9F-BE81-8CD7EEE206D8}" srcOrd="0" destOrd="0" presId="urn:microsoft.com/office/officeart/2008/layout/VerticalCurvedList"/>
    <dgm:cxn modelId="{C3B3728E-F097-4497-8AE1-95DE0F6A3766}" srcId="{D0EFD2E7-ADFC-4B20-8E55-1BA4E3752829}" destId="{3E3C632D-14A9-49F2-B6AD-7D7F3F552D0C}" srcOrd="0" destOrd="0" parTransId="{841E81B2-E13A-47A4-B8DB-E6AEB7FD9DB6}" sibTransId="{4B766223-980E-46CC-AC21-868A4065EFEF}"/>
    <dgm:cxn modelId="{E4D3886C-615E-40A3-A2A0-41876F4F4CBD}" type="presOf" srcId="{D0EFD2E7-ADFC-4B20-8E55-1BA4E3752829}" destId="{140B65EF-8608-4877-83DA-08E1D3291FD3}" srcOrd="0" destOrd="0" presId="urn:microsoft.com/office/officeart/2008/layout/VerticalCurvedList"/>
    <dgm:cxn modelId="{CA0CCA63-86AA-42A3-A0BA-7AF402138BFF}" type="presOf" srcId="{42160CB4-EB4D-4A38-8C5D-2CC14A52E1BE}" destId="{E6F74487-B29F-43A5-BB15-013A1EBB9F3F}" srcOrd="0" destOrd="0" presId="urn:microsoft.com/office/officeart/2008/layout/VerticalCurvedList"/>
    <dgm:cxn modelId="{4494461A-2FA9-42ED-B753-4CAB1B1FBD89}" type="presOf" srcId="{36B8128D-6762-4A18-885B-246D8C622B89}" destId="{DD7B3D37-BAA9-4B22-A554-3466A86A5B65}" srcOrd="0" destOrd="0" presId="urn:microsoft.com/office/officeart/2008/layout/VerticalCurvedList"/>
    <dgm:cxn modelId="{20B0EF38-9A4D-4EE3-8E3E-8D4811B715D1}" type="presOf" srcId="{4AFA2A8F-51F1-4B22-9386-9E9374B28B57}" destId="{EBACF78B-42E7-4E0B-B8EC-D8A7DB39A6C4}" srcOrd="0" destOrd="0" presId="urn:microsoft.com/office/officeart/2008/layout/VerticalCurvedList"/>
    <dgm:cxn modelId="{106A299C-4360-43B5-9EDF-754838203646}" srcId="{D0EFD2E7-ADFC-4B20-8E55-1BA4E3752829}" destId="{4AFA2A8F-51F1-4B22-9386-9E9374B28B57}" srcOrd="4" destOrd="0" parTransId="{FBCDF074-DD8D-4D32-A228-03FBEAA6BE2F}" sibTransId="{CD669158-1E42-47A4-8CE2-861CE4F6AAE8}"/>
    <dgm:cxn modelId="{A1CC6D4C-6912-4D3D-94C1-4DAFA328A862}" type="presOf" srcId="{0F7099AA-8A64-4614-8797-FE752CF347A9}" destId="{64A163E4-4CF1-4117-B937-53222A1AA230}" srcOrd="0" destOrd="0" presId="urn:microsoft.com/office/officeart/2008/layout/VerticalCurvedList"/>
    <dgm:cxn modelId="{A8F4D63A-FCE5-41D9-A7EE-6D3C5A33ACCA}" srcId="{D0EFD2E7-ADFC-4B20-8E55-1BA4E3752829}" destId="{0F7099AA-8A64-4614-8797-FE752CF347A9}" srcOrd="2" destOrd="0" parTransId="{1775529B-A78B-4750-AB37-93644C51C135}" sibTransId="{76ECD359-9DAE-4580-B237-394BB774FC58}"/>
    <dgm:cxn modelId="{8320AC20-42B7-4C50-9A05-0858BB65FF5A}" type="presParOf" srcId="{140B65EF-8608-4877-83DA-08E1D3291FD3}" destId="{6F71AEFB-CD14-447E-A975-4C4EB32DBA43}" srcOrd="0" destOrd="0" presId="urn:microsoft.com/office/officeart/2008/layout/VerticalCurvedList"/>
    <dgm:cxn modelId="{DEC79338-8F23-47CB-BCD0-39CD9EC2A7C4}" type="presParOf" srcId="{6F71AEFB-CD14-447E-A975-4C4EB32DBA43}" destId="{42FEB743-FC4A-49F0-B20C-A185FB9D5951}" srcOrd="0" destOrd="0" presId="urn:microsoft.com/office/officeart/2008/layout/VerticalCurvedList"/>
    <dgm:cxn modelId="{79599550-74E4-476C-9FB8-505424414FB2}" type="presParOf" srcId="{42FEB743-FC4A-49F0-B20C-A185FB9D5951}" destId="{09FBE3BB-4085-4F64-B407-FA973E27ECCD}" srcOrd="0" destOrd="0" presId="urn:microsoft.com/office/officeart/2008/layout/VerticalCurvedList"/>
    <dgm:cxn modelId="{BD9E54BC-4994-420B-A81E-EC09C7EA957F}" type="presParOf" srcId="{42FEB743-FC4A-49F0-B20C-A185FB9D5951}" destId="{C13742C0-7843-4D5C-AFA4-678BD1292F48}" srcOrd="1" destOrd="0" presId="urn:microsoft.com/office/officeart/2008/layout/VerticalCurvedList"/>
    <dgm:cxn modelId="{4433306C-30EC-4D16-BA4C-818289CFF2F2}" type="presParOf" srcId="{42FEB743-FC4A-49F0-B20C-A185FB9D5951}" destId="{3DE93D58-2DD4-4C4F-95D9-8FB3583453EB}" srcOrd="2" destOrd="0" presId="urn:microsoft.com/office/officeart/2008/layout/VerticalCurvedList"/>
    <dgm:cxn modelId="{76C76E4B-C40C-44B5-8926-4E50E816B8EB}" type="presParOf" srcId="{42FEB743-FC4A-49F0-B20C-A185FB9D5951}" destId="{D82066C1-F15A-4B39-ACB1-467CDB8C82E6}" srcOrd="3" destOrd="0" presId="urn:microsoft.com/office/officeart/2008/layout/VerticalCurvedList"/>
    <dgm:cxn modelId="{56D0A0BC-4DCC-4E96-BF40-8123A4AEE1EE}" type="presParOf" srcId="{6F71AEFB-CD14-447E-A975-4C4EB32DBA43}" destId="{E8E2AD46-F301-4C9F-BE81-8CD7EEE206D8}" srcOrd="1" destOrd="0" presId="urn:microsoft.com/office/officeart/2008/layout/VerticalCurvedList"/>
    <dgm:cxn modelId="{89479331-2777-4F4A-A05F-BCAE68E709CA}" type="presParOf" srcId="{6F71AEFB-CD14-447E-A975-4C4EB32DBA43}" destId="{402E255D-1F38-4CC8-B22C-342ADE8F4FF6}" srcOrd="2" destOrd="0" presId="urn:microsoft.com/office/officeart/2008/layout/VerticalCurvedList"/>
    <dgm:cxn modelId="{B2E956C5-B305-4B08-B12D-397E2193B7C3}" type="presParOf" srcId="{402E255D-1F38-4CC8-B22C-342ADE8F4FF6}" destId="{EE72E1D1-F499-4E3A-B68B-89841A4A19B5}" srcOrd="0" destOrd="0" presId="urn:microsoft.com/office/officeart/2008/layout/VerticalCurvedList"/>
    <dgm:cxn modelId="{396E0E71-6B87-4994-BBFD-7C5633443D06}" type="presParOf" srcId="{6F71AEFB-CD14-447E-A975-4C4EB32DBA43}" destId="{E6F74487-B29F-43A5-BB15-013A1EBB9F3F}" srcOrd="3" destOrd="0" presId="urn:microsoft.com/office/officeart/2008/layout/VerticalCurvedList"/>
    <dgm:cxn modelId="{E744ACB6-931E-4D73-B365-B6D125354529}" type="presParOf" srcId="{6F71AEFB-CD14-447E-A975-4C4EB32DBA43}" destId="{DA40429A-2307-4EE8-B502-8D654CE0B665}" srcOrd="4" destOrd="0" presId="urn:microsoft.com/office/officeart/2008/layout/VerticalCurvedList"/>
    <dgm:cxn modelId="{447AD972-D63D-4612-BFD1-650EC28D6FAC}" type="presParOf" srcId="{DA40429A-2307-4EE8-B502-8D654CE0B665}" destId="{179053D4-467C-447F-B662-58AB5FA6CA4E}" srcOrd="0" destOrd="0" presId="urn:microsoft.com/office/officeart/2008/layout/VerticalCurvedList"/>
    <dgm:cxn modelId="{13624C22-7563-4767-83BB-AD3F8ACD3D0C}" type="presParOf" srcId="{6F71AEFB-CD14-447E-A975-4C4EB32DBA43}" destId="{64A163E4-4CF1-4117-B937-53222A1AA230}" srcOrd="5" destOrd="0" presId="urn:microsoft.com/office/officeart/2008/layout/VerticalCurvedList"/>
    <dgm:cxn modelId="{DD311407-8638-4C32-91B5-A72FC7F0C54D}" type="presParOf" srcId="{6F71AEFB-CD14-447E-A975-4C4EB32DBA43}" destId="{C71DD1BC-1025-46E2-9AA4-92994D4E0B97}" srcOrd="6" destOrd="0" presId="urn:microsoft.com/office/officeart/2008/layout/VerticalCurvedList"/>
    <dgm:cxn modelId="{7FF505A9-0F54-4BFE-B95B-F2225B79FE7E}" type="presParOf" srcId="{C71DD1BC-1025-46E2-9AA4-92994D4E0B97}" destId="{308BF0F5-040D-4A0C-A6C4-C14058C3A8E5}" srcOrd="0" destOrd="0" presId="urn:microsoft.com/office/officeart/2008/layout/VerticalCurvedList"/>
    <dgm:cxn modelId="{55020067-0485-4A43-9D8B-625EC88EF0DC}" type="presParOf" srcId="{6F71AEFB-CD14-447E-A975-4C4EB32DBA43}" destId="{DD7B3D37-BAA9-4B22-A554-3466A86A5B65}" srcOrd="7" destOrd="0" presId="urn:microsoft.com/office/officeart/2008/layout/VerticalCurvedList"/>
    <dgm:cxn modelId="{68AAE0FE-013B-4C7E-AE00-AF5EB0D82749}" type="presParOf" srcId="{6F71AEFB-CD14-447E-A975-4C4EB32DBA43}" destId="{DEF7FD5B-1D52-4C64-B2C3-6C70CC97076A}" srcOrd="8" destOrd="0" presId="urn:microsoft.com/office/officeart/2008/layout/VerticalCurvedList"/>
    <dgm:cxn modelId="{D5447C4C-E8D6-4C81-8D80-88654BD40F3D}" type="presParOf" srcId="{DEF7FD5B-1D52-4C64-B2C3-6C70CC97076A}" destId="{A2D0CC6E-9111-4657-8338-6D08DAF9BEAE}" srcOrd="0" destOrd="0" presId="urn:microsoft.com/office/officeart/2008/layout/VerticalCurvedList"/>
    <dgm:cxn modelId="{BFF214AB-0DC7-4222-A87C-5E7CC39AC3A5}" type="presParOf" srcId="{6F71AEFB-CD14-447E-A975-4C4EB32DBA43}" destId="{EBACF78B-42E7-4E0B-B8EC-D8A7DB39A6C4}" srcOrd="9" destOrd="0" presId="urn:microsoft.com/office/officeart/2008/layout/VerticalCurvedList"/>
    <dgm:cxn modelId="{02A3A228-A44C-4A59-BD7F-946CAA6EBA06}" type="presParOf" srcId="{6F71AEFB-CD14-447E-A975-4C4EB32DBA43}" destId="{3416E34E-394D-48C1-BDC9-5C91431D88F7}" srcOrd="10" destOrd="0" presId="urn:microsoft.com/office/officeart/2008/layout/VerticalCurvedList"/>
    <dgm:cxn modelId="{2FB7597D-2AF5-4C05-A13D-C8501417CD34}" type="presParOf" srcId="{3416E34E-394D-48C1-BDC9-5C91431D88F7}" destId="{49CBCF57-576B-4ECC-8929-A91B820EBE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3D0FF3-54AB-4599-946A-2FB359AD9125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0892D0C0-9B61-4366-8FB8-4955A734DF32}">
      <dgm:prSet/>
      <dgm:spPr/>
      <dgm:t>
        <a:bodyPr/>
        <a:lstStyle/>
        <a:p>
          <a:pPr rtl="0"/>
          <a:r>
            <a:rPr lang="en-US" b="0" i="0" baseline="0" dirty="0"/>
            <a:t>DATE</a:t>
          </a:r>
          <a:r>
            <a:rPr lang="zh-TW" b="0" i="0" baseline="0" dirty="0"/>
            <a:t>函數</a:t>
          </a:r>
          <a:endParaRPr lang="zh-TW" dirty="0"/>
        </a:p>
      </dgm:t>
    </dgm:pt>
    <dgm:pt modelId="{61E3804F-AD7D-4A79-969D-CD142ABAD4E1}" type="parTrans" cxnId="{F1FDBCC6-2817-4952-932E-A6F781B5983E}">
      <dgm:prSet/>
      <dgm:spPr/>
      <dgm:t>
        <a:bodyPr/>
        <a:lstStyle/>
        <a:p>
          <a:endParaRPr lang="zh-TW" altLang="en-US"/>
        </a:p>
      </dgm:t>
    </dgm:pt>
    <dgm:pt modelId="{6F1DB730-6FDA-4811-B949-17B0F306D750}" type="sibTrans" cxnId="{F1FDBCC6-2817-4952-932E-A6F781B5983E}">
      <dgm:prSet/>
      <dgm:spPr/>
      <dgm:t>
        <a:bodyPr/>
        <a:lstStyle/>
        <a:p>
          <a:endParaRPr lang="zh-TW" altLang="en-US"/>
        </a:p>
      </dgm:t>
    </dgm:pt>
    <dgm:pt modelId="{93DEED9A-EDF3-4139-A020-052B39B6FD17}">
      <dgm:prSet/>
      <dgm:spPr/>
      <dgm:t>
        <a:bodyPr/>
        <a:lstStyle/>
        <a:p>
          <a:pPr rtl="0"/>
          <a:r>
            <a:rPr lang="en-US" b="0" i="0" baseline="0" dirty="0"/>
            <a:t>DAY</a:t>
          </a:r>
          <a:r>
            <a:rPr lang="zh-TW" b="0" i="0" baseline="0" dirty="0"/>
            <a:t>函數</a:t>
          </a:r>
          <a:r>
            <a:rPr lang="zh-TW" altLang="en-US" b="0" i="0" baseline="0" dirty="0"/>
            <a:t>、</a:t>
          </a:r>
          <a:r>
            <a:rPr lang="en-US" b="0" i="0" baseline="0" dirty="0"/>
            <a:t>MONTH</a:t>
          </a:r>
          <a:r>
            <a:rPr lang="zh-TW" b="0" i="0" baseline="0" dirty="0"/>
            <a:t>函數</a:t>
          </a:r>
          <a:r>
            <a:rPr lang="zh-TW" altLang="en-US" b="0" i="0" baseline="0" dirty="0"/>
            <a:t>、</a:t>
          </a:r>
          <a:r>
            <a:rPr lang="en-US" b="0" i="0" baseline="0" dirty="0"/>
            <a:t>YEAR</a:t>
          </a:r>
          <a:r>
            <a:rPr lang="zh-TW" b="0" i="0" baseline="0" dirty="0"/>
            <a:t>函數</a:t>
          </a:r>
          <a:endParaRPr lang="zh-TW" dirty="0"/>
        </a:p>
      </dgm:t>
    </dgm:pt>
    <dgm:pt modelId="{BA372CDB-856D-4BB8-8D6D-590EEC79675B}" type="parTrans" cxnId="{9B9CCAE5-D7C3-4EBB-A8F6-6A771D47C833}">
      <dgm:prSet/>
      <dgm:spPr/>
      <dgm:t>
        <a:bodyPr/>
        <a:lstStyle/>
        <a:p>
          <a:endParaRPr lang="zh-TW" altLang="en-US"/>
        </a:p>
      </dgm:t>
    </dgm:pt>
    <dgm:pt modelId="{B6F43D8D-31C5-4291-9D3A-FD19F953FC2E}" type="sibTrans" cxnId="{9B9CCAE5-D7C3-4EBB-A8F6-6A771D47C833}">
      <dgm:prSet/>
      <dgm:spPr/>
      <dgm:t>
        <a:bodyPr/>
        <a:lstStyle/>
        <a:p>
          <a:endParaRPr lang="zh-TW" altLang="en-US"/>
        </a:p>
      </dgm:t>
    </dgm:pt>
    <dgm:pt modelId="{8C81640F-F6E0-4F0B-A567-002DD8AB3526}">
      <dgm:prSet/>
      <dgm:spPr/>
      <dgm:t>
        <a:bodyPr/>
        <a:lstStyle/>
        <a:p>
          <a:pPr rtl="0"/>
          <a:r>
            <a:rPr lang="en-US" b="0" i="0" baseline="0" dirty="0"/>
            <a:t>TODAY</a:t>
          </a:r>
          <a:r>
            <a:rPr lang="zh-TW" b="0" i="0" baseline="0" dirty="0"/>
            <a:t>函數</a:t>
          </a:r>
          <a:endParaRPr lang="zh-TW" dirty="0"/>
        </a:p>
      </dgm:t>
    </dgm:pt>
    <dgm:pt modelId="{F4E2E003-644A-451D-8A2C-3C39F9456522}" type="parTrans" cxnId="{6B723ED9-A8C2-4996-B2C1-F92B3F369885}">
      <dgm:prSet/>
      <dgm:spPr/>
      <dgm:t>
        <a:bodyPr/>
        <a:lstStyle/>
        <a:p>
          <a:endParaRPr lang="zh-TW" altLang="en-US"/>
        </a:p>
      </dgm:t>
    </dgm:pt>
    <dgm:pt modelId="{ECB4A5D6-99BA-430E-9A1F-24E3AB643B7F}" type="sibTrans" cxnId="{6B723ED9-A8C2-4996-B2C1-F92B3F369885}">
      <dgm:prSet/>
      <dgm:spPr/>
      <dgm:t>
        <a:bodyPr/>
        <a:lstStyle/>
        <a:p>
          <a:endParaRPr lang="zh-TW" altLang="en-US"/>
        </a:p>
      </dgm:t>
    </dgm:pt>
    <dgm:pt modelId="{3382ECA3-6AA1-444F-8F96-5DC77755C4D0}">
      <dgm:prSet/>
      <dgm:spPr/>
      <dgm:t>
        <a:bodyPr/>
        <a:lstStyle/>
        <a:p>
          <a:pPr rtl="0"/>
          <a:r>
            <a:rPr lang="en-US" b="0" i="0" baseline="0" dirty="0"/>
            <a:t>DATEDIF</a:t>
          </a:r>
          <a:r>
            <a:rPr lang="zh-TW" b="0" i="0" baseline="0" dirty="0" smtClean="0"/>
            <a:t>函數</a:t>
          </a:r>
          <a:endParaRPr lang="zh-TW" dirty="0"/>
        </a:p>
      </dgm:t>
    </dgm:pt>
    <dgm:pt modelId="{F0BEF3C5-5EEA-41A4-B6A6-086D767A2037}" type="parTrans" cxnId="{00467780-9191-4F5D-9702-1F36149CD659}">
      <dgm:prSet/>
      <dgm:spPr/>
      <dgm:t>
        <a:bodyPr/>
        <a:lstStyle/>
        <a:p>
          <a:endParaRPr lang="zh-TW" altLang="en-US"/>
        </a:p>
      </dgm:t>
    </dgm:pt>
    <dgm:pt modelId="{94154327-6D49-4E84-BF9D-ED9135B3FCFC}" type="sibTrans" cxnId="{00467780-9191-4F5D-9702-1F36149CD659}">
      <dgm:prSet/>
      <dgm:spPr/>
      <dgm:t>
        <a:bodyPr/>
        <a:lstStyle/>
        <a:p>
          <a:endParaRPr lang="zh-TW" altLang="en-US"/>
        </a:p>
      </dgm:t>
    </dgm:pt>
    <dgm:pt modelId="{37B0090E-EBF4-44D6-ADB4-A674A4DD0694}">
      <dgm:prSet/>
      <dgm:spPr/>
      <dgm:t>
        <a:bodyPr/>
        <a:lstStyle/>
        <a:p>
          <a:pPr rtl="0"/>
          <a:r>
            <a:rPr lang="en-US" b="0" i="0" baseline="0" dirty="0"/>
            <a:t>YEARFRAC</a:t>
          </a:r>
          <a:r>
            <a:rPr lang="zh-TW" b="0" i="0" baseline="0" dirty="0"/>
            <a:t>函數</a:t>
          </a:r>
          <a:endParaRPr lang="zh-TW" dirty="0"/>
        </a:p>
      </dgm:t>
    </dgm:pt>
    <dgm:pt modelId="{032C22E9-2EF9-4DEA-B6E0-6145803466A4}" type="sibTrans" cxnId="{60919CFD-AA46-438E-957B-B02939880C5B}">
      <dgm:prSet/>
      <dgm:spPr/>
      <dgm:t>
        <a:bodyPr/>
        <a:lstStyle/>
        <a:p>
          <a:endParaRPr lang="zh-TW" altLang="en-US"/>
        </a:p>
      </dgm:t>
    </dgm:pt>
    <dgm:pt modelId="{08CF8AAE-2765-4D84-A6F2-802C957F6847}" type="parTrans" cxnId="{60919CFD-AA46-438E-957B-B02939880C5B}">
      <dgm:prSet/>
      <dgm:spPr/>
      <dgm:t>
        <a:bodyPr/>
        <a:lstStyle/>
        <a:p>
          <a:endParaRPr lang="zh-TW" altLang="en-US"/>
        </a:p>
      </dgm:t>
    </dgm:pt>
    <dgm:pt modelId="{8482FA67-C8D5-4002-921D-6A2E631BACF1}" type="pres">
      <dgm:prSet presAssocID="{B83D0FF3-54AB-4599-946A-2FB359AD912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E1A1F144-E319-4D46-91AD-0E254FE0A828}" type="pres">
      <dgm:prSet presAssocID="{B83D0FF3-54AB-4599-946A-2FB359AD9125}" presName="Name1" presStyleCnt="0"/>
      <dgm:spPr/>
    </dgm:pt>
    <dgm:pt modelId="{65FBE2ED-1CF2-4B4B-BE08-E725389D6BEB}" type="pres">
      <dgm:prSet presAssocID="{B83D0FF3-54AB-4599-946A-2FB359AD9125}" presName="cycle" presStyleCnt="0"/>
      <dgm:spPr/>
    </dgm:pt>
    <dgm:pt modelId="{353228D0-84FD-4AB0-A50B-9751093590AB}" type="pres">
      <dgm:prSet presAssocID="{B83D0FF3-54AB-4599-946A-2FB359AD9125}" presName="srcNode" presStyleLbl="node1" presStyleIdx="0" presStyleCnt="5"/>
      <dgm:spPr/>
    </dgm:pt>
    <dgm:pt modelId="{1DACB267-DD76-43D5-A8EC-D5C5F58A9100}" type="pres">
      <dgm:prSet presAssocID="{B83D0FF3-54AB-4599-946A-2FB359AD9125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525CFFCF-8D9E-4842-BED6-CA41E6357AE2}" type="pres">
      <dgm:prSet presAssocID="{B83D0FF3-54AB-4599-946A-2FB359AD9125}" presName="extraNode" presStyleLbl="node1" presStyleIdx="0" presStyleCnt="5"/>
      <dgm:spPr/>
    </dgm:pt>
    <dgm:pt modelId="{6A9684D4-648F-4801-8B2C-E9EFF1501754}" type="pres">
      <dgm:prSet presAssocID="{B83D0FF3-54AB-4599-946A-2FB359AD9125}" presName="dstNode" presStyleLbl="node1" presStyleIdx="0" presStyleCnt="5"/>
      <dgm:spPr/>
    </dgm:pt>
    <dgm:pt modelId="{5571FCC3-33D9-4A00-80C0-A1338A65AB93}" type="pres">
      <dgm:prSet presAssocID="{0892D0C0-9B61-4366-8FB8-4955A734DF3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7595C9-667A-46D5-A73F-CE0911E8497B}" type="pres">
      <dgm:prSet presAssocID="{0892D0C0-9B61-4366-8FB8-4955A734DF32}" presName="accent_1" presStyleCnt="0"/>
      <dgm:spPr/>
    </dgm:pt>
    <dgm:pt modelId="{AFDB3F5F-E8AB-4CD1-BC1C-8970B2D79DB9}" type="pres">
      <dgm:prSet presAssocID="{0892D0C0-9B61-4366-8FB8-4955A734DF32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613990E-6507-4EE9-BBCC-A13745B43256}" type="pres">
      <dgm:prSet presAssocID="{93DEED9A-EDF3-4139-A020-052B39B6FD1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0F1D6B-68BB-49A8-A735-268021BDE855}" type="pres">
      <dgm:prSet presAssocID="{93DEED9A-EDF3-4139-A020-052B39B6FD17}" presName="accent_2" presStyleCnt="0"/>
      <dgm:spPr/>
    </dgm:pt>
    <dgm:pt modelId="{A8BF9467-D756-4640-81D8-9D564A8C935A}" type="pres">
      <dgm:prSet presAssocID="{93DEED9A-EDF3-4139-A020-052B39B6FD17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059FA44-10C9-4945-88FB-EAE43735B714}" type="pres">
      <dgm:prSet presAssocID="{8C81640F-F6E0-4F0B-A567-002DD8AB3526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235C7F-9C61-46EB-9F46-779EEFAC60FA}" type="pres">
      <dgm:prSet presAssocID="{8C81640F-F6E0-4F0B-A567-002DD8AB3526}" presName="accent_3" presStyleCnt="0"/>
      <dgm:spPr/>
    </dgm:pt>
    <dgm:pt modelId="{10E8A9C2-A347-42CE-9D15-15900718C239}" type="pres">
      <dgm:prSet presAssocID="{8C81640F-F6E0-4F0B-A567-002DD8AB3526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D6885D8-7810-430A-9395-924C7215415A}" type="pres">
      <dgm:prSet presAssocID="{3382ECA3-6AA1-444F-8F96-5DC77755C4D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6FAE3A-F413-4305-91DD-A5A58EF1053B}" type="pres">
      <dgm:prSet presAssocID="{3382ECA3-6AA1-444F-8F96-5DC77755C4D0}" presName="accent_4" presStyleCnt="0"/>
      <dgm:spPr/>
    </dgm:pt>
    <dgm:pt modelId="{B9FEE2DD-EE8C-4AA8-906B-87ED1710EC48}" type="pres">
      <dgm:prSet presAssocID="{3382ECA3-6AA1-444F-8F96-5DC77755C4D0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F2B1709-9B23-442B-9D5B-92274BA0C084}" type="pres">
      <dgm:prSet presAssocID="{37B0090E-EBF4-44D6-ADB4-A674A4DD0694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1187E-9106-47DC-96C1-C0D57AD2D74B}" type="pres">
      <dgm:prSet presAssocID="{37B0090E-EBF4-44D6-ADB4-A674A4DD0694}" presName="accent_5" presStyleCnt="0"/>
      <dgm:spPr/>
    </dgm:pt>
    <dgm:pt modelId="{36CE9229-696C-4C1F-AD20-FEB30C1447D0}" type="pres">
      <dgm:prSet presAssocID="{37B0090E-EBF4-44D6-ADB4-A674A4DD0694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60919CFD-AA46-438E-957B-B02939880C5B}" srcId="{B83D0FF3-54AB-4599-946A-2FB359AD9125}" destId="{37B0090E-EBF4-44D6-ADB4-A674A4DD0694}" srcOrd="4" destOrd="0" parTransId="{08CF8AAE-2765-4D84-A6F2-802C957F6847}" sibTransId="{032C22E9-2EF9-4DEA-B6E0-6145803466A4}"/>
    <dgm:cxn modelId="{F1FDBCC6-2817-4952-932E-A6F781B5983E}" srcId="{B83D0FF3-54AB-4599-946A-2FB359AD9125}" destId="{0892D0C0-9B61-4366-8FB8-4955A734DF32}" srcOrd="0" destOrd="0" parTransId="{61E3804F-AD7D-4A79-969D-CD142ABAD4E1}" sibTransId="{6F1DB730-6FDA-4811-B949-17B0F306D750}"/>
    <dgm:cxn modelId="{1F3E648C-412C-4004-A4A9-77FC85BC1125}" type="presOf" srcId="{3382ECA3-6AA1-444F-8F96-5DC77755C4D0}" destId="{3D6885D8-7810-430A-9395-924C7215415A}" srcOrd="0" destOrd="0" presId="urn:microsoft.com/office/officeart/2008/layout/VerticalCurvedList"/>
    <dgm:cxn modelId="{9B9CCAE5-D7C3-4EBB-A8F6-6A771D47C833}" srcId="{B83D0FF3-54AB-4599-946A-2FB359AD9125}" destId="{93DEED9A-EDF3-4139-A020-052B39B6FD17}" srcOrd="1" destOrd="0" parTransId="{BA372CDB-856D-4BB8-8D6D-590EEC79675B}" sibTransId="{B6F43D8D-31C5-4291-9D3A-FD19F953FC2E}"/>
    <dgm:cxn modelId="{66D5DCB0-821D-445A-874B-7C26EB70B2CB}" type="presOf" srcId="{93DEED9A-EDF3-4139-A020-052B39B6FD17}" destId="{6613990E-6507-4EE9-BBCC-A13745B43256}" srcOrd="0" destOrd="0" presId="urn:microsoft.com/office/officeart/2008/layout/VerticalCurvedList"/>
    <dgm:cxn modelId="{AB87DD8E-35A3-432F-A081-9ACDD0310FD8}" type="presOf" srcId="{8C81640F-F6E0-4F0B-A567-002DD8AB3526}" destId="{9059FA44-10C9-4945-88FB-EAE43735B714}" srcOrd="0" destOrd="0" presId="urn:microsoft.com/office/officeart/2008/layout/VerticalCurvedList"/>
    <dgm:cxn modelId="{F38836D2-40DA-4960-93E1-0F3CF11F4442}" type="presOf" srcId="{6F1DB730-6FDA-4811-B949-17B0F306D750}" destId="{1DACB267-DD76-43D5-A8EC-D5C5F58A9100}" srcOrd="0" destOrd="0" presId="urn:microsoft.com/office/officeart/2008/layout/VerticalCurvedList"/>
    <dgm:cxn modelId="{66C0B897-42B0-44E0-B754-0925B94B4C49}" type="presOf" srcId="{B83D0FF3-54AB-4599-946A-2FB359AD9125}" destId="{8482FA67-C8D5-4002-921D-6A2E631BACF1}" srcOrd="0" destOrd="0" presId="urn:microsoft.com/office/officeart/2008/layout/VerticalCurvedList"/>
    <dgm:cxn modelId="{6B723ED9-A8C2-4996-B2C1-F92B3F369885}" srcId="{B83D0FF3-54AB-4599-946A-2FB359AD9125}" destId="{8C81640F-F6E0-4F0B-A567-002DD8AB3526}" srcOrd="2" destOrd="0" parTransId="{F4E2E003-644A-451D-8A2C-3C39F9456522}" sibTransId="{ECB4A5D6-99BA-430E-9A1F-24E3AB643B7F}"/>
    <dgm:cxn modelId="{CF540DE0-B993-4610-BCBB-861CEC520E63}" type="presOf" srcId="{37B0090E-EBF4-44D6-ADB4-A674A4DD0694}" destId="{3F2B1709-9B23-442B-9D5B-92274BA0C084}" srcOrd="0" destOrd="0" presId="urn:microsoft.com/office/officeart/2008/layout/VerticalCurvedList"/>
    <dgm:cxn modelId="{DC7F3DA7-E6A9-42DF-88B7-4D2AA89E9D01}" type="presOf" srcId="{0892D0C0-9B61-4366-8FB8-4955A734DF32}" destId="{5571FCC3-33D9-4A00-80C0-A1338A65AB93}" srcOrd="0" destOrd="0" presId="urn:microsoft.com/office/officeart/2008/layout/VerticalCurvedList"/>
    <dgm:cxn modelId="{00467780-9191-4F5D-9702-1F36149CD659}" srcId="{B83D0FF3-54AB-4599-946A-2FB359AD9125}" destId="{3382ECA3-6AA1-444F-8F96-5DC77755C4D0}" srcOrd="3" destOrd="0" parTransId="{F0BEF3C5-5EEA-41A4-B6A6-086D767A2037}" sibTransId="{94154327-6D49-4E84-BF9D-ED9135B3FCFC}"/>
    <dgm:cxn modelId="{0178E409-265E-4374-A18F-2405DC7EC097}" type="presParOf" srcId="{8482FA67-C8D5-4002-921D-6A2E631BACF1}" destId="{E1A1F144-E319-4D46-91AD-0E254FE0A828}" srcOrd="0" destOrd="0" presId="urn:microsoft.com/office/officeart/2008/layout/VerticalCurvedList"/>
    <dgm:cxn modelId="{287B6CA9-2FE8-4B68-8B1C-192E30AE24F0}" type="presParOf" srcId="{E1A1F144-E319-4D46-91AD-0E254FE0A828}" destId="{65FBE2ED-1CF2-4B4B-BE08-E725389D6BEB}" srcOrd="0" destOrd="0" presId="urn:microsoft.com/office/officeart/2008/layout/VerticalCurvedList"/>
    <dgm:cxn modelId="{91BE2F79-493B-436A-BB4E-2AC88CEDB9C5}" type="presParOf" srcId="{65FBE2ED-1CF2-4B4B-BE08-E725389D6BEB}" destId="{353228D0-84FD-4AB0-A50B-9751093590AB}" srcOrd="0" destOrd="0" presId="urn:microsoft.com/office/officeart/2008/layout/VerticalCurvedList"/>
    <dgm:cxn modelId="{A140D2BB-E247-4C3B-9798-D7F5897B7281}" type="presParOf" srcId="{65FBE2ED-1CF2-4B4B-BE08-E725389D6BEB}" destId="{1DACB267-DD76-43D5-A8EC-D5C5F58A9100}" srcOrd="1" destOrd="0" presId="urn:microsoft.com/office/officeart/2008/layout/VerticalCurvedList"/>
    <dgm:cxn modelId="{08C82DA2-79CD-46EF-8CAA-573DCF598500}" type="presParOf" srcId="{65FBE2ED-1CF2-4B4B-BE08-E725389D6BEB}" destId="{525CFFCF-8D9E-4842-BED6-CA41E6357AE2}" srcOrd="2" destOrd="0" presId="urn:microsoft.com/office/officeart/2008/layout/VerticalCurvedList"/>
    <dgm:cxn modelId="{6A5AEE81-04F1-45E2-93DE-D6994FB1EC9D}" type="presParOf" srcId="{65FBE2ED-1CF2-4B4B-BE08-E725389D6BEB}" destId="{6A9684D4-648F-4801-8B2C-E9EFF1501754}" srcOrd="3" destOrd="0" presId="urn:microsoft.com/office/officeart/2008/layout/VerticalCurvedList"/>
    <dgm:cxn modelId="{98FF6B21-87EF-4194-9D37-35A1CA7FEBC9}" type="presParOf" srcId="{E1A1F144-E319-4D46-91AD-0E254FE0A828}" destId="{5571FCC3-33D9-4A00-80C0-A1338A65AB93}" srcOrd="1" destOrd="0" presId="urn:microsoft.com/office/officeart/2008/layout/VerticalCurvedList"/>
    <dgm:cxn modelId="{A5FD8200-78AA-43A6-9B07-FED29A42D90E}" type="presParOf" srcId="{E1A1F144-E319-4D46-91AD-0E254FE0A828}" destId="{D87595C9-667A-46D5-A73F-CE0911E8497B}" srcOrd="2" destOrd="0" presId="urn:microsoft.com/office/officeart/2008/layout/VerticalCurvedList"/>
    <dgm:cxn modelId="{BBAD5FF1-CBDC-480B-BB60-5DB857E51E44}" type="presParOf" srcId="{D87595C9-667A-46D5-A73F-CE0911E8497B}" destId="{AFDB3F5F-E8AB-4CD1-BC1C-8970B2D79DB9}" srcOrd="0" destOrd="0" presId="urn:microsoft.com/office/officeart/2008/layout/VerticalCurvedList"/>
    <dgm:cxn modelId="{0A53A9A8-5D82-42A2-A21E-7B987269F1B3}" type="presParOf" srcId="{E1A1F144-E319-4D46-91AD-0E254FE0A828}" destId="{6613990E-6507-4EE9-BBCC-A13745B43256}" srcOrd="3" destOrd="0" presId="urn:microsoft.com/office/officeart/2008/layout/VerticalCurvedList"/>
    <dgm:cxn modelId="{F9A1E5FD-F230-4A3C-B50B-271FBB6F9544}" type="presParOf" srcId="{E1A1F144-E319-4D46-91AD-0E254FE0A828}" destId="{E70F1D6B-68BB-49A8-A735-268021BDE855}" srcOrd="4" destOrd="0" presId="urn:microsoft.com/office/officeart/2008/layout/VerticalCurvedList"/>
    <dgm:cxn modelId="{1684B1AF-0D9B-4319-AFC0-C5F5387AD604}" type="presParOf" srcId="{E70F1D6B-68BB-49A8-A735-268021BDE855}" destId="{A8BF9467-D756-4640-81D8-9D564A8C935A}" srcOrd="0" destOrd="0" presId="urn:microsoft.com/office/officeart/2008/layout/VerticalCurvedList"/>
    <dgm:cxn modelId="{56A20CDD-0527-4879-9AE2-182F67B25906}" type="presParOf" srcId="{E1A1F144-E319-4D46-91AD-0E254FE0A828}" destId="{9059FA44-10C9-4945-88FB-EAE43735B714}" srcOrd="5" destOrd="0" presId="urn:microsoft.com/office/officeart/2008/layout/VerticalCurvedList"/>
    <dgm:cxn modelId="{F926EA2F-EA37-48D9-B41B-005820917F46}" type="presParOf" srcId="{E1A1F144-E319-4D46-91AD-0E254FE0A828}" destId="{A4235C7F-9C61-46EB-9F46-779EEFAC60FA}" srcOrd="6" destOrd="0" presId="urn:microsoft.com/office/officeart/2008/layout/VerticalCurvedList"/>
    <dgm:cxn modelId="{799C7D07-9051-4A27-8F1C-1804E601B9A8}" type="presParOf" srcId="{A4235C7F-9C61-46EB-9F46-779EEFAC60FA}" destId="{10E8A9C2-A347-42CE-9D15-15900718C239}" srcOrd="0" destOrd="0" presId="urn:microsoft.com/office/officeart/2008/layout/VerticalCurvedList"/>
    <dgm:cxn modelId="{53D43A25-0EE1-47EA-8A70-2A3DBC3E505E}" type="presParOf" srcId="{E1A1F144-E319-4D46-91AD-0E254FE0A828}" destId="{3D6885D8-7810-430A-9395-924C7215415A}" srcOrd="7" destOrd="0" presId="urn:microsoft.com/office/officeart/2008/layout/VerticalCurvedList"/>
    <dgm:cxn modelId="{B2D13533-C301-44BE-ADFE-C6181CA67F8A}" type="presParOf" srcId="{E1A1F144-E319-4D46-91AD-0E254FE0A828}" destId="{DE6FAE3A-F413-4305-91DD-A5A58EF1053B}" srcOrd="8" destOrd="0" presId="urn:microsoft.com/office/officeart/2008/layout/VerticalCurvedList"/>
    <dgm:cxn modelId="{F5264D19-5079-4082-AD6B-662332B0A08A}" type="presParOf" srcId="{DE6FAE3A-F413-4305-91DD-A5A58EF1053B}" destId="{B9FEE2DD-EE8C-4AA8-906B-87ED1710EC48}" srcOrd="0" destOrd="0" presId="urn:microsoft.com/office/officeart/2008/layout/VerticalCurvedList"/>
    <dgm:cxn modelId="{DACE1221-F9ED-4DDC-8536-DF4DAB0E0EF1}" type="presParOf" srcId="{E1A1F144-E319-4D46-91AD-0E254FE0A828}" destId="{3F2B1709-9B23-442B-9D5B-92274BA0C084}" srcOrd="9" destOrd="0" presId="urn:microsoft.com/office/officeart/2008/layout/VerticalCurvedList"/>
    <dgm:cxn modelId="{9A0FE0FD-5124-4F2F-B833-6418D3088C8F}" type="presParOf" srcId="{E1A1F144-E319-4D46-91AD-0E254FE0A828}" destId="{6CD1187E-9106-47DC-96C1-C0D57AD2D74B}" srcOrd="10" destOrd="0" presId="urn:microsoft.com/office/officeart/2008/layout/VerticalCurvedList"/>
    <dgm:cxn modelId="{0D1DDB49-39D5-4C45-BAB4-451C4B0568D0}" type="presParOf" srcId="{6CD1187E-9106-47DC-96C1-C0D57AD2D74B}" destId="{36CE9229-696C-4C1F-AD20-FEB30C1447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3D0FF3-54AB-4599-946A-2FB359AD9125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4D399FCC-869F-43F1-8F4F-6660E0AEE456}">
      <dgm:prSet/>
      <dgm:spPr/>
      <dgm:t>
        <a:bodyPr/>
        <a:lstStyle/>
        <a:p>
          <a:pPr rtl="0"/>
          <a:r>
            <a:rPr lang="en-US" b="0" i="0" baseline="0" dirty="0"/>
            <a:t>HOUR</a:t>
          </a:r>
          <a:r>
            <a:rPr lang="zh-TW" b="0" i="0" baseline="0" dirty="0"/>
            <a:t>函數</a:t>
          </a:r>
          <a:endParaRPr lang="zh-TW" dirty="0"/>
        </a:p>
      </dgm:t>
    </dgm:pt>
    <dgm:pt modelId="{E12BA07F-F4BB-4188-998A-A229FEFC496C}" type="parTrans" cxnId="{4AA1A773-02DD-42CF-A180-0D6B05652C72}">
      <dgm:prSet/>
      <dgm:spPr/>
      <dgm:t>
        <a:bodyPr/>
        <a:lstStyle/>
        <a:p>
          <a:endParaRPr lang="zh-TW" altLang="en-US"/>
        </a:p>
      </dgm:t>
    </dgm:pt>
    <dgm:pt modelId="{A43BB1A2-EDBE-42D9-8FF8-FC419C134715}" type="sibTrans" cxnId="{4AA1A773-02DD-42CF-A180-0D6B05652C72}">
      <dgm:prSet/>
      <dgm:spPr/>
      <dgm:t>
        <a:bodyPr/>
        <a:lstStyle/>
        <a:p>
          <a:endParaRPr lang="zh-TW" altLang="en-US"/>
        </a:p>
      </dgm:t>
    </dgm:pt>
    <dgm:pt modelId="{6C4BE283-F7A8-437C-B224-DE66AFACDB96}">
      <dgm:prSet/>
      <dgm:spPr/>
      <dgm:t>
        <a:bodyPr/>
        <a:lstStyle/>
        <a:p>
          <a:pPr rtl="0"/>
          <a:r>
            <a:rPr lang="en-US" b="0" i="0" baseline="0" dirty="0"/>
            <a:t>MINUTE</a:t>
          </a:r>
          <a:r>
            <a:rPr lang="zh-TW" b="0" i="0" baseline="0" dirty="0"/>
            <a:t>函數</a:t>
          </a:r>
          <a:endParaRPr lang="zh-TW" dirty="0"/>
        </a:p>
      </dgm:t>
    </dgm:pt>
    <dgm:pt modelId="{A6A5BF22-2698-43FE-8247-EEE9A81D65BB}" type="parTrans" cxnId="{0F271759-8646-40FC-A0BF-642A1927FAE1}">
      <dgm:prSet/>
      <dgm:spPr/>
      <dgm:t>
        <a:bodyPr/>
        <a:lstStyle/>
        <a:p>
          <a:endParaRPr lang="zh-TW" altLang="en-US"/>
        </a:p>
      </dgm:t>
    </dgm:pt>
    <dgm:pt modelId="{F2A29C41-E137-4B26-868E-0983EA889B30}" type="sibTrans" cxnId="{0F271759-8646-40FC-A0BF-642A1927FAE1}">
      <dgm:prSet/>
      <dgm:spPr/>
      <dgm:t>
        <a:bodyPr/>
        <a:lstStyle/>
        <a:p>
          <a:endParaRPr lang="zh-TW" altLang="en-US"/>
        </a:p>
      </dgm:t>
    </dgm:pt>
    <dgm:pt modelId="{89942497-CC0B-40B1-8C1D-8678E66D946D}">
      <dgm:prSet/>
      <dgm:spPr/>
      <dgm:t>
        <a:bodyPr/>
        <a:lstStyle/>
        <a:p>
          <a:pPr rtl="0"/>
          <a:r>
            <a:rPr lang="en-US" b="0" i="0" baseline="0" dirty="0"/>
            <a:t>SECOND</a:t>
          </a:r>
          <a:r>
            <a:rPr lang="zh-TW" b="0" i="0" baseline="0" dirty="0"/>
            <a:t>函數</a:t>
          </a:r>
          <a:endParaRPr lang="zh-TW" dirty="0"/>
        </a:p>
      </dgm:t>
    </dgm:pt>
    <dgm:pt modelId="{57BDFB41-2548-447B-9D0A-FB29A00E066E}" type="parTrans" cxnId="{6057E034-4A0A-472B-A5DF-5142DCE1637E}">
      <dgm:prSet/>
      <dgm:spPr/>
      <dgm:t>
        <a:bodyPr/>
        <a:lstStyle/>
        <a:p>
          <a:endParaRPr lang="zh-TW" altLang="en-US"/>
        </a:p>
      </dgm:t>
    </dgm:pt>
    <dgm:pt modelId="{32F4B71C-1F91-4FAB-8399-87336DD1ED7C}" type="sibTrans" cxnId="{6057E034-4A0A-472B-A5DF-5142DCE1637E}">
      <dgm:prSet/>
      <dgm:spPr/>
      <dgm:t>
        <a:bodyPr/>
        <a:lstStyle/>
        <a:p>
          <a:endParaRPr lang="zh-TW" altLang="en-US"/>
        </a:p>
      </dgm:t>
    </dgm:pt>
    <dgm:pt modelId="{8482FA67-C8D5-4002-921D-6A2E631BACF1}" type="pres">
      <dgm:prSet presAssocID="{B83D0FF3-54AB-4599-946A-2FB359AD912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E1A1F144-E319-4D46-91AD-0E254FE0A828}" type="pres">
      <dgm:prSet presAssocID="{B83D0FF3-54AB-4599-946A-2FB359AD9125}" presName="Name1" presStyleCnt="0"/>
      <dgm:spPr/>
    </dgm:pt>
    <dgm:pt modelId="{65FBE2ED-1CF2-4B4B-BE08-E725389D6BEB}" type="pres">
      <dgm:prSet presAssocID="{B83D0FF3-54AB-4599-946A-2FB359AD9125}" presName="cycle" presStyleCnt="0"/>
      <dgm:spPr/>
    </dgm:pt>
    <dgm:pt modelId="{353228D0-84FD-4AB0-A50B-9751093590AB}" type="pres">
      <dgm:prSet presAssocID="{B83D0FF3-54AB-4599-946A-2FB359AD9125}" presName="srcNode" presStyleLbl="node1" presStyleIdx="0" presStyleCnt="3"/>
      <dgm:spPr/>
    </dgm:pt>
    <dgm:pt modelId="{1DACB267-DD76-43D5-A8EC-D5C5F58A9100}" type="pres">
      <dgm:prSet presAssocID="{B83D0FF3-54AB-4599-946A-2FB359AD9125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525CFFCF-8D9E-4842-BED6-CA41E6357AE2}" type="pres">
      <dgm:prSet presAssocID="{B83D0FF3-54AB-4599-946A-2FB359AD9125}" presName="extraNode" presStyleLbl="node1" presStyleIdx="0" presStyleCnt="3"/>
      <dgm:spPr/>
    </dgm:pt>
    <dgm:pt modelId="{6A9684D4-648F-4801-8B2C-E9EFF1501754}" type="pres">
      <dgm:prSet presAssocID="{B83D0FF3-54AB-4599-946A-2FB359AD9125}" presName="dstNode" presStyleLbl="node1" presStyleIdx="0" presStyleCnt="3"/>
      <dgm:spPr/>
    </dgm:pt>
    <dgm:pt modelId="{6F8E4E9A-2FE1-4E67-BB41-DCC95CCFBD6E}" type="pres">
      <dgm:prSet presAssocID="{4D399FCC-869F-43F1-8F4F-6660E0AEE456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70CCEF-CA21-425E-A964-35A5F7D9DC5C}" type="pres">
      <dgm:prSet presAssocID="{4D399FCC-869F-43F1-8F4F-6660E0AEE456}" presName="accent_1" presStyleCnt="0"/>
      <dgm:spPr/>
    </dgm:pt>
    <dgm:pt modelId="{9FBC0C37-CA36-4083-8FAF-28A82D50C9A7}" type="pres">
      <dgm:prSet presAssocID="{4D399FCC-869F-43F1-8F4F-6660E0AEE456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51E9498-0D46-4EAE-8280-0CFAE9902B6A}" type="pres">
      <dgm:prSet presAssocID="{6C4BE283-F7A8-437C-B224-DE66AFACDB9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6FFF33-FC29-4D2F-8C94-F4DE2CFB6358}" type="pres">
      <dgm:prSet presAssocID="{6C4BE283-F7A8-437C-B224-DE66AFACDB96}" presName="accent_2" presStyleCnt="0"/>
      <dgm:spPr/>
    </dgm:pt>
    <dgm:pt modelId="{39C047CA-408F-4811-A7A4-FE16BC1B075D}" type="pres">
      <dgm:prSet presAssocID="{6C4BE283-F7A8-437C-B224-DE66AFACDB96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5173D61-AEB5-4664-B853-8F8C2D9BAE88}" type="pres">
      <dgm:prSet presAssocID="{89942497-CC0B-40B1-8C1D-8678E66D946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29F253B-EA33-4D89-BC66-5B5511705239}" type="pres">
      <dgm:prSet presAssocID="{89942497-CC0B-40B1-8C1D-8678E66D946D}" presName="accent_3" presStyleCnt="0"/>
      <dgm:spPr/>
    </dgm:pt>
    <dgm:pt modelId="{A6E0AD54-C346-426B-9BAE-E562264A48DB}" type="pres">
      <dgm:prSet presAssocID="{89942497-CC0B-40B1-8C1D-8678E66D946D}" presName="accentRepeatNode" presStyleLbl="solidFgAcc1" presStyleIdx="2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5659B1F6-B01A-4D8B-9A36-B44C679C60DD}" type="presOf" srcId="{B83D0FF3-54AB-4599-946A-2FB359AD9125}" destId="{8482FA67-C8D5-4002-921D-6A2E631BACF1}" srcOrd="0" destOrd="0" presId="urn:microsoft.com/office/officeart/2008/layout/VerticalCurvedList"/>
    <dgm:cxn modelId="{4AA1A773-02DD-42CF-A180-0D6B05652C72}" srcId="{B83D0FF3-54AB-4599-946A-2FB359AD9125}" destId="{4D399FCC-869F-43F1-8F4F-6660E0AEE456}" srcOrd="0" destOrd="0" parTransId="{E12BA07F-F4BB-4188-998A-A229FEFC496C}" sibTransId="{A43BB1A2-EDBE-42D9-8FF8-FC419C134715}"/>
    <dgm:cxn modelId="{0F271759-8646-40FC-A0BF-642A1927FAE1}" srcId="{B83D0FF3-54AB-4599-946A-2FB359AD9125}" destId="{6C4BE283-F7A8-437C-B224-DE66AFACDB96}" srcOrd="1" destOrd="0" parTransId="{A6A5BF22-2698-43FE-8247-EEE9A81D65BB}" sibTransId="{F2A29C41-E137-4B26-868E-0983EA889B30}"/>
    <dgm:cxn modelId="{EE090A95-C21F-40C8-B901-3FFEF0F1B054}" type="presOf" srcId="{A43BB1A2-EDBE-42D9-8FF8-FC419C134715}" destId="{1DACB267-DD76-43D5-A8EC-D5C5F58A9100}" srcOrd="0" destOrd="0" presId="urn:microsoft.com/office/officeart/2008/layout/VerticalCurvedList"/>
    <dgm:cxn modelId="{6057E034-4A0A-472B-A5DF-5142DCE1637E}" srcId="{B83D0FF3-54AB-4599-946A-2FB359AD9125}" destId="{89942497-CC0B-40B1-8C1D-8678E66D946D}" srcOrd="2" destOrd="0" parTransId="{57BDFB41-2548-447B-9D0A-FB29A00E066E}" sibTransId="{32F4B71C-1F91-4FAB-8399-87336DD1ED7C}"/>
    <dgm:cxn modelId="{161A1010-9E74-405E-ABF3-85B5FD59E328}" type="presOf" srcId="{4D399FCC-869F-43F1-8F4F-6660E0AEE456}" destId="{6F8E4E9A-2FE1-4E67-BB41-DCC95CCFBD6E}" srcOrd="0" destOrd="0" presId="urn:microsoft.com/office/officeart/2008/layout/VerticalCurvedList"/>
    <dgm:cxn modelId="{B452D0BC-1427-45AB-ACD5-70E3448806C2}" type="presOf" srcId="{89942497-CC0B-40B1-8C1D-8678E66D946D}" destId="{65173D61-AEB5-4664-B853-8F8C2D9BAE88}" srcOrd="0" destOrd="0" presId="urn:microsoft.com/office/officeart/2008/layout/VerticalCurvedList"/>
    <dgm:cxn modelId="{56331596-F5B4-4C47-90C0-03E619580431}" type="presOf" srcId="{6C4BE283-F7A8-437C-B224-DE66AFACDB96}" destId="{B51E9498-0D46-4EAE-8280-0CFAE9902B6A}" srcOrd="0" destOrd="0" presId="urn:microsoft.com/office/officeart/2008/layout/VerticalCurvedList"/>
    <dgm:cxn modelId="{F219CB1A-B2AD-4D70-9971-643FE89D08A0}" type="presParOf" srcId="{8482FA67-C8D5-4002-921D-6A2E631BACF1}" destId="{E1A1F144-E319-4D46-91AD-0E254FE0A828}" srcOrd="0" destOrd="0" presId="urn:microsoft.com/office/officeart/2008/layout/VerticalCurvedList"/>
    <dgm:cxn modelId="{F3F6DE1C-5A95-4F03-ACA9-8104B3FC1763}" type="presParOf" srcId="{E1A1F144-E319-4D46-91AD-0E254FE0A828}" destId="{65FBE2ED-1CF2-4B4B-BE08-E725389D6BEB}" srcOrd="0" destOrd="0" presId="urn:microsoft.com/office/officeart/2008/layout/VerticalCurvedList"/>
    <dgm:cxn modelId="{17620952-BB03-43C9-93F2-A52074FB6FAC}" type="presParOf" srcId="{65FBE2ED-1CF2-4B4B-BE08-E725389D6BEB}" destId="{353228D0-84FD-4AB0-A50B-9751093590AB}" srcOrd="0" destOrd="0" presId="urn:microsoft.com/office/officeart/2008/layout/VerticalCurvedList"/>
    <dgm:cxn modelId="{83C11EAE-0BC9-477A-8D6C-D44FB64BAF4A}" type="presParOf" srcId="{65FBE2ED-1CF2-4B4B-BE08-E725389D6BEB}" destId="{1DACB267-DD76-43D5-A8EC-D5C5F58A9100}" srcOrd="1" destOrd="0" presId="urn:microsoft.com/office/officeart/2008/layout/VerticalCurvedList"/>
    <dgm:cxn modelId="{9CCCD783-203C-40C4-9289-89D29F5C5907}" type="presParOf" srcId="{65FBE2ED-1CF2-4B4B-BE08-E725389D6BEB}" destId="{525CFFCF-8D9E-4842-BED6-CA41E6357AE2}" srcOrd="2" destOrd="0" presId="urn:microsoft.com/office/officeart/2008/layout/VerticalCurvedList"/>
    <dgm:cxn modelId="{1F1224CC-1662-4FCD-AC29-F92149E76573}" type="presParOf" srcId="{65FBE2ED-1CF2-4B4B-BE08-E725389D6BEB}" destId="{6A9684D4-648F-4801-8B2C-E9EFF1501754}" srcOrd="3" destOrd="0" presId="urn:microsoft.com/office/officeart/2008/layout/VerticalCurvedList"/>
    <dgm:cxn modelId="{724651EF-6765-4733-9FF0-0264E57222E8}" type="presParOf" srcId="{E1A1F144-E319-4D46-91AD-0E254FE0A828}" destId="{6F8E4E9A-2FE1-4E67-BB41-DCC95CCFBD6E}" srcOrd="1" destOrd="0" presId="urn:microsoft.com/office/officeart/2008/layout/VerticalCurvedList"/>
    <dgm:cxn modelId="{872DD183-F916-46A7-AFA5-029545EB8A83}" type="presParOf" srcId="{E1A1F144-E319-4D46-91AD-0E254FE0A828}" destId="{2770CCEF-CA21-425E-A964-35A5F7D9DC5C}" srcOrd="2" destOrd="0" presId="urn:microsoft.com/office/officeart/2008/layout/VerticalCurvedList"/>
    <dgm:cxn modelId="{AE8113C6-E104-4B74-BB86-E1897D734C47}" type="presParOf" srcId="{2770CCEF-CA21-425E-A964-35A5F7D9DC5C}" destId="{9FBC0C37-CA36-4083-8FAF-28A82D50C9A7}" srcOrd="0" destOrd="0" presId="urn:microsoft.com/office/officeart/2008/layout/VerticalCurvedList"/>
    <dgm:cxn modelId="{FCD7E7FA-D8FF-41C2-B064-AF41B11C807D}" type="presParOf" srcId="{E1A1F144-E319-4D46-91AD-0E254FE0A828}" destId="{B51E9498-0D46-4EAE-8280-0CFAE9902B6A}" srcOrd="3" destOrd="0" presId="urn:microsoft.com/office/officeart/2008/layout/VerticalCurvedList"/>
    <dgm:cxn modelId="{E200D7FB-0A23-45AD-8B21-942C5AD5B534}" type="presParOf" srcId="{E1A1F144-E319-4D46-91AD-0E254FE0A828}" destId="{CF6FFF33-FC29-4D2F-8C94-F4DE2CFB6358}" srcOrd="4" destOrd="0" presId="urn:microsoft.com/office/officeart/2008/layout/VerticalCurvedList"/>
    <dgm:cxn modelId="{F03FA576-D0DB-4B88-B49B-AE5283DF1216}" type="presParOf" srcId="{CF6FFF33-FC29-4D2F-8C94-F4DE2CFB6358}" destId="{39C047CA-408F-4811-A7A4-FE16BC1B075D}" srcOrd="0" destOrd="0" presId="urn:microsoft.com/office/officeart/2008/layout/VerticalCurvedList"/>
    <dgm:cxn modelId="{F5EE247B-85B7-457B-9922-D15758BBC724}" type="presParOf" srcId="{E1A1F144-E319-4D46-91AD-0E254FE0A828}" destId="{65173D61-AEB5-4664-B853-8F8C2D9BAE88}" srcOrd="5" destOrd="0" presId="urn:microsoft.com/office/officeart/2008/layout/VerticalCurvedList"/>
    <dgm:cxn modelId="{751D8B6D-E639-4124-9EC6-7EB59985E3C5}" type="presParOf" srcId="{E1A1F144-E319-4D46-91AD-0E254FE0A828}" destId="{E29F253B-EA33-4D89-BC66-5B5511705239}" srcOrd="6" destOrd="0" presId="urn:microsoft.com/office/officeart/2008/layout/VerticalCurvedList"/>
    <dgm:cxn modelId="{F4D606B5-4B3A-495A-8D86-FA7E78FC886C}" type="presParOf" srcId="{E29F253B-EA33-4D89-BC66-5B5511705239}" destId="{A6E0AD54-C346-426B-9BAE-E562264A48D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05EDA5-4B29-4AFA-B8A0-178CE1D01C06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67E37BB0-B387-4ED5-8716-F69C3507F817}">
      <dgm:prSet custT="1"/>
      <dgm:spPr/>
      <dgm:t>
        <a:bodyPr/>
        <a:lstStyle/>
        <a:p>
          <a:pPr rtl="0"/>
          <a:r>
            <a:rPr lang="en-US" sz="3200" b="0" i="0" baseline="0" dirty="0"/>
            <a:t>PMT</a:t>
          </a:r>
          <a:r>
            <a:rPr lang="zh-TW" sz="3200" b="0" i="0" baseline="0" dirty="0"/>
            <a:t>函數</a:t>
          </a:r>
          <a:endParaRPr lang="zh-TW" sz="3200" dirty="0"/>
        </a:p>
      </dgm:t>
    </dgm:pt>
    <dgm:pt modelId="{958953F5-9423-4E44-8FE0-D369D1EF2544}" type="parTrans" cxnId="{1F511F01-200C-4B43-9FA6-770CB301169A}">
      <dgm:prSet/>
      <dgm:spPr/>
      <dgm:t>
        <a:bodyPr/>
        <a:lstStyle/>
        <a:p>
          <a:endParaRPr lang="zh-TW" altLang="en-US" sz="1100"/>
        </a:p>
      </dgm:t>
    </dgm:pt>
    <dgm:pt modelId="{FF1EF03B-B6DB-4C1A-ABCA-E246C5B691B1}" type="sibTrans" cxnId="{1F511F01-200C-4B43-9FA6-770CB301169A}">
      <dgm:prSet/>
      <dgm:spPr/>
      <dgm:t>
        <a:bodyPr/>
        <a:lstStyle/>
        <a:p>
          <a:endParaRPr lang="zh-TW" altLang="en-US" sz="1100"/>
        </a:p>
      </dgm:t>
    </dgm:pt>
    <dgm:pt modelId="{8A5AB65C-E3D3-4F26-927D-D8046BBA5AC8}">
      <dgm:prSet custT="1"/>
      <dgm:spPr/>
      <dgm:t>
        <a:bodyPr/>
        <a:lstStyle/>
        <a:p>
          <a:pPr rtl="0"/>
          <a:r>
            <a:rPr lang="en-US" sz="3200" b="0" i="0" baseline="0" dirty="0"/>
            <a:t>IPMT</a:t>
          </a:r>
          <a:r>
            <a:rPr lang="zh-TW" sz="3200" b="0" i="0" baseline="0" dirty="0"/>
            <a:t>函數</a:t>
          </a:r>
          <a:endParaRPr lang="zh-TW" sz="3200" dirty="0"/>
        </a:p>
      </dgm:t>
    </dgm:pt>
    <dgm:pt modelId="{10E43872-10F0-4EB5-B4A7-B2C209A5FB2B}" type="parTrans" cxnId="{2C41EA46-C3BD-4DA3-84D2-697E578E1CD3}">
      <dgm:prSet/>
      <dgm:spPr/>
      <dgm:t>
        <a:bodyPr/>
        <a:lstStyle/>
        <a:p>
          <a:endParaRPr lang="zh-TW" altLang="en-US" sz="1100"/>
        </a:p>
      </dgm:t>
    </dgm:pt>
    <dgm:pt modelId="{C0B9E182-0626-4AA7-81A6-FD49E7E8D33E}" type="sibTrans" cxnId="{2C41EA46-C3BD-4DA3-84D2-697E578E1CD3}">
      <dgm:prSet/>
      <dgm:spPr/>
      <dgm:t>
        <a:bodyPr/>
        <a:lstStyle/>
        <a:p>
          <a:endParaRPr lang="zh-TW" altLang="en-US" sz="1100"/>
        </a:p>
      </dgm:t>
    </dgm:pt>
    <dgm:pt modelId="{B3DDB91C-8449-4461-9407-E5C84B35BF86}" type="pres">
      <dgm:prSet presAssocID="{EB05EDA5-4B29-4AFA-B8A0-178CE1D01C0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40894AF7-A69B-4F6D-AF16-F27F1513429E}" type="pres">
      <dgm:prSet presAssocID="{EB05EDA5-4B29-4AFA-B8A0-178CE1D01C06}" presName="Name1" presStyleCnt="0"/>
      <dgm:spPr/>
    </dgm:pt>
    <dgm:pt modelId="{9FDCC266-199C-4997-9515-1123C713D4A8}" type="pres">
      <dgm:prSet presAssocID="{EB05EDA5-4B29-4AFA-B8A0-178CE1D01C06}" presName="cycle" presStyleCnt="0"/>
      <dgm:spPr/>
    </dgm:pt>
    <dgm:pt modelId="{EA60957C-5FE2-4098-A754-9818C2AB842F}" type="pres">
      <dgm:prSet presAssocID="{EB05EDA5-4B29-4AFA-B8A0-178CE1D01C06}" presName="srcNode" presStyleLbl="node1" presStyleIdx="0" presStyleCnt="2"/>
      <dgm:spPr/>
    </dgm:pt>
    <dgm:pt modelId="{42FBC59F-79A5-418D-84AD-132474B15974}" type="pres">
      <dgm:prSet presAssocID="{EB05EDA5-4B29-4AFA-B8A0-178CE1D01C06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E097A86B-6E90-4A68-A87A-B80C56D48117}" type="pres">
      <dgm:prSet presAssocID="{EB05EDA5-4B29-4AFA-B8A0-178CE1D01C06}" presName="extraNode" presStyleLbl="node1" presStyleIdx="0" presStyleCnt="2"/>
      <dgm:spPr/>
    </dgm:pt>
    <dgm:pt modelId="{CADED52C-265D-4699-A58C-9CEE676B727F}" type="pres">
      <dgm:prSet presAssocID="{EB05EDA5-4B29-4AFA-B8A0-178CE1D01C06}" presName="dstNode" presStyleLbl="node1" presStyleIdx="0" presStyleCnt="2"/>
      <dgm:spPr/>
    </dgm:pt>
    <dgm:pt modelId="{554B5D13-09F0-440B-A806-FCD4C90475DE}" type="pres">
      <dgm:prSet presAssocID="{67E37BB0-B387-4ED5-8716-F69C3507F817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172958-61A5-48FA-BD08-B68E3EA2ED49}" type="pres">
      <dgm:prSet presAssocID="{67E37BB0-B387-4ED5-8716-F69C3507F817}" presName="accent_1" presStyleCnt="0"/>
      <dgm:spPr/>
    </dgm:pt>
    <dgm:pt modelId="{4D126294-35B9-46BD-95C7-C6AA05A60F39}" type="pres">
      <dgm:prSet presAssocID="{67E37BB0-B387-4ED5-8716-F69C3507F817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18AC081-2598-4964-9190-B7864FC35129}" type="pres">
      <dgm:prSet presAssocID="{8A5AB65C-E3D3-4F26-927D-D8046BBA5AC8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720E75-345B-43F9-A8BB-6932B82F97DC}" type="pres">
      <dgm:prSet presAssocID="{8A5AB65C-E3D3-4F26-927D-D8046BBA5AC8}" presName="accent_2" presStyleCnt="0"/>
      <dgm:spPr/>
    </dgm:pt>
    <dgm:pt modelId="{C8E2DEF2-78AC-454E-B92B-45EEDFF5A6B8}" type="pres">
      <dgm:prSet presAssocID="{8A5AB65C-E3D3-4F26-927D-D8046BBA5AC8}" presName="accentRepeatNode" presStyleLbl="solidFgAcc1" presStyleIdx="1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ECADFA7D-1FFD-4472-A587-DA3852EFE350}" type="presOf" srcId="{FF1EF03B-B6DB-4C1A-ABCA-E246C5B691B1}" destId="{42FBC59F-79A5-418D-84AD-132474B15974}" srcOrd="0" destOrd="0" presId="urn:microsoft.com/office/officeart/2008/layout/VerticalCurvedList"/>
    <dgm:cxn modelId="{D68E3133-EA61-4C57-BE18-D8A81A72C5C3}" type="presOf" srcId="{8A5AB65C-E3D3-4F26-927D-D8046BBA5AC8}" destId="{B18AC081-2598-4964-9190-B7864FC35129}" srcOrd="0" destOrd="0" presId="urn:microsoft.com/office/officeart/2008/layout/VerticalCurvedList"/>
    <dgm:cxn modelId="{8FF508E7-2A8C-480E-A1DE-69228AF4916B}" type="presOf" srcId="{67E37BB0-B387-4ED5-8716-F69C3507F817}" destId="{554B5D13-09F0-440B-A806-FCD4C90475DE}" srcOrd="0" destOrd="0" presId="urn:microsoft.com/office/officeart/2008/layout/VerticalCurvedList"/>
    <dgm:cxn modelId="{2C41EA46-C3BD-4DA3-84D2-697E578E1CD3}" srcId="{EB05EDA5-4B29-4AFA-B8A0-178CE1D01C06}" destId="{8A5AB65C-E3D3-4F26-927D-D8046BBA5AC8}" srcOrd="1" destOrd="0" parTransId="{10E43872-10F0-4EB5-B4A7-B2C209A5FB2B}" sibTransId="{C0B9E182-0626-4AA7-81A6-FD49E7E8D33E}"/>
    <dgm:cxn modelId="{EBEDCF5C-D504-452B-A761-7D8ACD80EA27}" type="presOf" srcId="{EB05EDA5-4B29-4AFA-B8A0-178CE1D01C06}" destId="{B3DDB91C-8449-4461-9407-E5C84B35BF86}" srcOrd="0" destOrd="0" presId="urn:microsoft.com/office/officeart/2008/layout/VerticalCurvedList"/>
    <dgm:cxn modelId="{1F511F01-200C-4B43-9FA6-770CB301169A}" srcId="{EB05EDA5-4B29-4AFA-B8A0-178CE1D01C06}" destId="{67E37BB0-B387-4ED5-8716-F69C3507F817}" srcOrd="0" destOrd="0" parTransId="{958953F5-9423-4E44-8FE0-D369D1EF2544}" sibTransId="{FF1EF03B-B6DB-4C1A-ABCA-E246C5B691B1}"/>
    <dgm:cxn modelId="{E3468EFB-EA34-4F7E-B298-7B513BF675F0}" type="presParOf" srcId="{B3DDB91C-8449-4461-9407-E5C84B35BF86}" destId="{40894AF7-A69B-4F6D-AF16-F27F1513429E}" srcOrd="0" destOrd="0" presId="urn:microsoft.com/office/officeart/2008/layout/VerticalCurvedList"/>
    <dgm:cxn modelId="{4EA71F89-0A21-4217-B273-F090EE402252}" type="presParOf" srcId="{40894AF7-A69B-4F6D-AF16-F27F1513429E}" destId="{9FDCC266-199C-4997-9515-1123C713D4A8}" srcOrd="0" destOrd="0" presId="urn:microsoft.com/office/officeart/2008/layout/VerticalCurvedList"/>
    <dgm:cxn modelId="{FE48846F-32BD-49C1-8BC2-8BA78C321E86}" type="presParOf" srcId="{9FDCC266-199C-4997-9515-1123C713D4A8}" destId="{EA60957C-5FE2-4098-A754-9818C2AB842F}" srcOrd="0" destOrd="0" presId="urn:microsoft.com/office/officeart/2008/layout/VerticalCurvedList"/>
    <dgm:cxn modelId="{58901373-E338-4EAE-82F6-88B5AEF90C29}" type="presParOf" srcId="{9FDCC266-199C-4997-9515-1123C713D4A8}" destId="{42FBC59F-79A5-418D-84AD-132474B15974}" srcOrd="1" destOrd="0" presId="urn:microsoft.com/office/officeart/2008/layout/VerticalCurvedList"/>
    <dgm:cxn modelId="{B97E6F69-8316-4E7F-A892-99183A00BA6B}" type="presParOf" srcId="{9FDCC266-199C-4997-9515-1123C713D4A8}" destId="{E097A86B-6E90-4A68-A87A-B80C56D48117}" srcOrd="2" destOrd="0" presId="urn:microsoft.com/office/officeart/2008/layout/VerticalCurvedList"/>
    <dgm:cxn modelId="{1FADD40F-77FE-4448-8E30-F1403BE593A9}" type="presParOf" srcId="{9FDCC266-199C-4997-9515-1123C713D4A8}" destId="{CADED52C-265D-4699-A58C-9CEE676B727F}" srcOrd="3" destOrd="0" presId="urn:microsoft.com/office/officeart/2008/layout/VerticalCurvedList"/>
    <dgm:cxn modelId="{EDD94CDA-CB4D-4B3E-A433-F4FA48AB1071}" type="presParOf" srcId="{40894AF7-A69B-4F6D-AF16-F27F1513429E}" destId="{554B5D13-09F0-440B-A806-FCD4C90475DE}" srcOrd="1" destOrd="0" presId="urn:microsoft.com/office/officeart/2008/layout/VerticalCurvedList"/>
    <dgm:cxn modelId="{2DCB3BFE-2AFD-40AC-8813-9C3D9E080EEE}" type="presParOf" srcId="{40894AF7-A69B-4F6D-AF16-F27F1513429E}" destId="{08172958-61A5-48FA-BD08-B68E3EA2ED49}" srcOrd="2" destOrd="0" presId="urn:microsoft.com/office/officeart/2008/layout/VerticalCurvedList"/>
    <dgm:cxn modelId="{D72BAD7C-8E6E-4EB8-82CB-49827FA9A776}" type="presParOf" srcId="{08172958-61A5-48FA-BD08-B68E3EA2ED49}" destId="{4D126294-35B9-46BD-95C7-C6AA05A60F39}" srcOrd="0" destOrd="0" presId="urn:microsoft.com/office/officeart/2008/layout/VerticalCurvedList"/>
    <dgm:cxn modelId="{5575FCA5-1127-4D7D-8214-DFF680C23B80}" type="presParOf" srcId="{40894AF7-A69B-4F6D-AF16-F27F1513429E}" destId="{B18AC081-2598-4964-9190-B7864FC35129}" srcOrd="3" destOrd="0" presId="urn:microsoft.com/office/officeart/2008/layout/VerticalCurvedList"/>
    <dgm:cxn modelId="{9BE7FF19-0AE5-4B3F-A362-C7E6FFA0B87D}" type="presParOf" srcId="{40894AF7-A69B-4F6D-AF16-F27F1513429E}" destId="{33720E75-345B-43F9-A8BB-6932B82F97DC}" srcOrd="4" destOrd="0" presId="urn:microsoft.com/office/officeart/2008/layout/VerticalCurvedList"/>
    <dgm:cxn modelId="{B25DC7EC-0668-4AD5-8E95-DC39C93CB4E3}" type="presParOf" srcId="{33720E75-345B-43F9-A8BB-6932B82F97DC}" destId="{C8E2DEF2-78AC-454E-B92B-45EEDFF5A6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09A10E-5571-40F9-A0A3-CDC3CF888A2C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14584C6-CD7C-4F4B-A0F3-2D55AAC9BC74}">
      <dgm:prSet/>
      <dgm:spPr/>
      <dgm:t>
        <a:bodyPr/>
        <a:lstStyle/>
        <a:p>
          <a:pPr rtl="0"/>
          <a:r>
            <a:rPr lang="en-US" b="0" i="0" baseline="0" dirty="0"/>
            <a:t>LEFT</a:t>
          </a:r>
          <a:r>
            <a:rPr lang="zh-TW" b="0" i="0" baseline="0" dirty="0"/>
            <a:t>函數</a:t>
          </a:r>
          <a:endParaRPr lang="zh-TW" dirty="0"/>
        </a:p>
      </dgm:t>
    </dgm:pt>
    <dgm:pt modelId="{60211F43-C45E-409E-82E6-6AB394525B52}" type="parTrans" cxnId="{A6E572B8-546B-408F-BBFB-DF43C1B55125}">
      <dgm:prSet/>
      <dgm:spPr/>
      <dgm:t>
        <a:bodyPr/>
        <a:lstStyle/>
        <a:p>
          <a:endParaRPr lang="zh-TW" altLang="en-US"/>
        </a:p>
      </dgm:t>
    </dgm:pt>
    <dgm:pt modelId="{C4D8D438-A404-4887-B7D2-BE3D5652BCCE}" type="sibTrans" cxnId="{A6E572B8-546B-408F-BBFB-DF43C1B55125}">
      <dgm:prSet/>
      <dgm:spPr/>
      <dgm:t>
        <a:bodyPr/>
        <a:lstStyle/>
        <a:p>
          <a:endParaRPr lang="zh-TW" altLang="en-US"/>
        </a:p>
      </dgm:t>
    </dgm:pt>
    <dgm:pt modelId="{5A55759D-C6CC-42E5-B0A3-0C80AA8BE6D0}">
      <dgm:prSet/>
      <dgm:spPr/>
      <dgm:t>
        <a:bodyPr/>
        <a:lstStyle/>
        <a:p>
          <a:pPr rtl="0"/>
          <a:r>
            <a:rPr lang="en-US" b="0" i="0" baseline="0" dirty="0"/>
            <a:t>RIGHT</a:t>
          </a:r>
          <a:r>
            <a:rPr lang="zh-TW" b="0" i="0" baseline="0" dirty="0"/>
            <a:t>函數</a:t>
          </a:r>
          <a:endParaRPr lang="zh-TW" dirty="0"/>
        </a:p>
      </dgm:t>
    </dgm:pt>
    <dgm:pt modelId="{614E14E8-3EBC-4F3A-ACB4-574245BFBD61}" type="parTrans" cxnId="{B4E20185-B8A8-41A5-BD7A-2935C7BD8D35}">
      <dgm:prSet/>
      <dgm:spPr/>
      <dgm:t>
        <a:bodyPr/>
        <a:lstStyle/>
        <a:p>
          <a:endParaRPr lang="zh-TW" altLang="en-US"/>
        </a:p>
      </dgm:t>
    </dgm:pt>
    <dgm:pt modelId="{A18364F1-30C1-47D6-A21D-DDE751A8CD12}" type="sibTrans" cxnId="{B4E20185-B8A8-41A5-BD7A-2935C7BD8D35}">
      <dgm:prSet/>
      <dgm:spPr/>
      <dgm:t>
        <a:bodyPr/>
        <a:lstStyle/>
        <a:p>
          <a:endParaRPr lang="zh-TW" altLang="en-US"/>
        </a:p>
      </dgm:t>
    </dgm:pt>
    <dgm:pt modelId="{14EAEA78-DAC2-4160-AF1D-7657B76036FD}">
      <dgm:prSet/>
      <dgm:spPr/>
      <dgm:t>
        <a:bodyPr/>
        <a:lstStyle/>
        <a:p>
          <a:pPr rtl="0"/>
          <a:r>
            <a:rPr lang="en-US" b="0" i="0" baseline="0" dirty="0"/>
            <a:t>MID</a:t>
          </a:r>
          <a:r>
            <a:rPr lang="zh-TW" b="0" i="0" baseline="0" dirty="0"/>
            <a:t>函數</a:t>
          </a:r>
          <a:endParaRPr lang="zh-TW" dirty="0"/>
        </a:p>
      </dgm:t>
    </dgm:pt>
    <dgm:pt modelId="{1619CDBD-6CDA-4728-BE4B-4BB3C726D922}" type="parTrans" cxnId="{46B30518-6C68-47B3-8C03-B42BCD00155C}">
      <dgm:prSet/>
      <dgm:spPr/>
      <dgm:t>
        <a:bodyPr/>
        <a:lstStyle/>
        <a:p>
          <a:endParaRPr lang="zh-TW" altLang="en-US"/>
        </a:p>
      </dgm:t>
    </dgm:pt>
    <dgm:pt modelId="{5340C6E3-9DB6-4FB4-A4DC-6C7D2E76069D}" type="sibTrans" cxnId="{46B30518-6C68-47B3-8C03-B42BCD00155C}">
      <dgm:prSet/>
      <dgm:spPr/>
      <dgm:t>
        <a:bodyPr/>
        <a:lstStyle/>
        <a:p>
          <a:endParaRPr lang="zh-TW" altLang="en-US"/>
        </a:p>
      </dgm:t>
    </dgm:pt>
    <dgm:pt modelId="{BCF1D0DC-B6F0-4CF5-B462-A6655E00EE05}">
      <dgm:prSet/>
      <dgm:spPr/>
      <dgm:t>
        <a:bodyPr/>
        <a:lstStyle/>
        <a:p>
          <a:pPr rtl="0"/>
          <a:r>
            <a:rPr lang="en-US" b="0" i="0" baseline="0" dirty="0"/>
            <a:t>REPT</a:t>
          </a:r>
          <a:r>
            <a:rPr lang="zh-TW" b="0" i="0" baseline="0" dirty="0"/>
            <a:t>函數</a:t>
          </a:r>
          <a:endParaRPr lang="zh-TW" dirty="0"/>
        </a:p>
      </dgm:t>
    </dgm:pt>
    <dgm:pt modelId="{57FA7548-3493-42D8-8678-791EB81FEF79}" type="parTrans" cxnId="{C447C334-1D3E-420F-9D87-10E65EE90D99}">
      <dgm:prSet/>
      <dgm:spPr/>
      <dgm:t>
        <a:bodyPr/>
        <a:lstStyle/>
        <a:p>
          <a:endParaRPr lang="zh-TW" altLang="en-US"/>
        </a:p>
      </dgm:t>
    </dgm:pt>
    <dgm:pt modelId="{8EB2BC9E-2F47-4027-A30D-BC1BB7A75026}" type="sibTrans" cxnId="{C447C334-1D3E-420F-9D87-10E65EE90D99}">
      <dgm:prSet/>
      <dgm:spPr/>
      <dgm:t>
        <a:bodyPr/>
        <a:lstStyle/>
        <a:p>
          <a:endParaRPr lang="zh-TW" altLang="en-US"/>
        </a:p>
      </dgm:t>
    </dgm:pt>
    <dgm:pt modelId="{97C7F9EB-FC3A-48C8-B5D9-E3DC29F04D01}">
      <dgm:prSet/>
      <dgm:spPr/>
      <dgm:t>
        <a:bodyPr/>
        <a:lstStyle/>
        <a:p>
          <a:pPr rtl="0"/>
          <a:r>
            <a:rPr lang="en-US" b="0" i="0" baseline="0" dirty="0"/>
            <a:t>TEXT</a:t>
          </a:r>
          <a:r>
            <a:rPr lang="zh-TW" b="0" i="0" baseline="0" dirty="0"/>
            <a:t>函數</a:t>
          </a:r>
          <a:endParaRPr lang="zh-TW" dirty="0"/>
        </a:p>
      </dgm:t>
    </dgm:pt>
    <dgm:pt modelId="{87339E69-BE99-4211-8EA6-ADC0A0A3142E}" type="parTrans" cxnId="{7B5C1D31-F77B-4AB0-AD87-D024422B571D}">
      <dgm:prSet/>
      <dgm:spPr/>
      <dgm:t>
        <a:bodyPr/>
        <a:lstStyle/>
        <a:p>
          <a:endParaRPr lang="zh-TW" altLang="en-US"/>
        </a:p>
      </dgm:t>
    </dgm:pt>
    <dgm:pt modelId="{323044B7-8DE3-4FD8-82F6-5EBCDB6A6E82}" type="sibTrans" cxnId="{7B5C1D31-F77B-4AB0-AD87-D024422B571D}">
      <dgm:prSet/>
      <dgm:spPr/>
      <dgm:t>
        <a:bodyPr/>
        <a:lstStyle/>
        <a:p>
          <a:endParaRPr lang="zh-TW" altLang="en-US"/>
        </a:p>
      </dgm:t>
    </dgm:pt>
    <dgm:pt modelId="{4635E145-6735-47C9-A333-695FA8EF1C89}" type="pres">
      <dgm:prSet presAssocID="{3409A10E-5571-40F9-A0A3-CDC3CF888A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885EBCAB-03EC-4599-81DA-9F0823CE3A37}" type="pres">
      <dgm:prSet presAssocID="{3409A10E-5571-40F9-A0A3-CDC3CF888A2C}" presName="Name1" presStyleCnt="0"/>
      <dgm:spPr/>
    </dgm:pt>
    <dgm:pt modelId="{F928414C-B084-4EC8-A7F9-0361B4E16613}" type="pres">
      <dgm:prSet presAssocID="{3409A10E-5571-40F9-A0A3-CDC3CF888A2C}" presName="cycle" presStyleCnt="0"/>
      <dgm:spPr/>
    </dgm:pt>
    <dgm:pt modelId="{062216CB-4192-4271-B522-98098A2F9CC4}" type="pres">
      <dgm:prSet presAssocID="{3409A10E-5571-40F9-A0A3-CDC3CF888A2C}" presName="srcNode" presStyleLbl="node1" presStyleIdx="0" presStyleCnt="5"/>
      <dgm:spPr/>
    </dgm:pt>
    <dgm:pt modelId="{E8FE39DB-A870-49F2-AE3E-A6E4B5E8E8A4}" type="pres">
      <dgm:prSet presAssocID="{3409A10E-5571-40F9-A0A3-CDC3CF888A2C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6C805586-94FC-4EB1-BE97-39476BD8C57D}" type="pres">
      <dgm:prSet presAssocID="{3409A10E-5571-40F9-A0A3-CDC3CF888A2C}" presName="extraNode" presStyleLbl="node1" presStyleIdx="0" presStyleCnt="5"/>
      <dgm:spPr/>
    </dgm:pt>
    <dgm:pt modelId="{308AD3DE-91FF-4A84-926D-E8209B604C28}" type="pres">
      <dgm:prSet presAssocID="{3409A10E-5571-40F9-A0A3-CDC3CF888A2C}" presName="dstNode" presStyleLbl="node1" presStyleIdx="0" presStyleCnt="5"/>
      <dgm:spPr/>
    </dgm:pt>
    <dgm:pt modelId="{9736C4A9-B0F8-4B94-AF5E-1375A78A955D}" type="pres">
      <dgm:prSet presAssocID="{E14584C6-CD7C-4F4B-A0F3-2D55AAC9BC74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8FE543-DC34-49F3-A2BF-B9EA86010BE2}" type="pres">
      <dgm:prSet presAssocID="{E14584C6-CD7C-4F4B-A0F3-2D55AAC9BC74}" presName="accent_1" presStyleCnt="0"/>
      <dgm:spPr/>
    </dgm:pt>
    <dgm:pt modelId="{DBF1A1EF-A61C-44F1-AEF3-94C89AA1C840}" type="pres">
      <dgm:prSet presAssocID="{E14584C6-CD7C-4F4B-A0F3-2D55AAC9BC74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D336D77-78F6-4F4B-952E-EE5ED2D7F83F}" type="pres">
      <dgm:prSet presAssocID="{5A55759D-C6CC-42E5-B0A3-0C80AA8BE6D0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6A2337-5D6C-4FC6-B40B-AAC9A4AF9CED}" type="pres">
      <dgm:prSet presAssocID="{5A55759D-C6CC-42E5-B0A3-0C80AA8BE6D0}" presName="accent_2" presStyleCnt="0"/>
      <dgm:spPr/>
    </dgm:pt>
    <dgm:pt modelId="{8C8CD6F6-678D-4150-8143-4157B42B7F25}" type="pres">
      <dgm:prSet presAssocID="{5A55759D-C6CC-42E5-B0A3-0C80AA8BE6D0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25E1B03-00BC-4048-A00C-03E20770EDCE}" type="pres">
      <dgm:prSet presAssocID="{14EAEA78-DAC2-4160-AF1D-7657B76036F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E00EDA-46E9-4056-A180-77603A2850B8}" type="pres">
      <dgm:prSet presAssocID="{14EAEA78-DAC2-4160-AF1D-7657B76036FD}" presName="accent_3" presStyleCnt="0"/>
      <dgm:spPr/>
    </dgm:pt>
    <dgm:pt modelId="{F4085A41-1B4F-4DB3-8C3E-0BB2851C28A1}" type="pres">
      <dgm:prSet presAssocID="{14EAEA78-DAC2-4160-AF1D-7657B76036FD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FD3D855-8DD5-496B-85A6-B1C74E67961E}" type="pres">
      <dgm:prSet presAssocID="{BCF1D0DC-B6F0-4CF5-B462-A6655E00EE0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5829A9-E355-48A9-BD64-ACB3B5F45512}" type="pres">
      <dgm:prSet presAssocID="{BCF1D0DC-B6F0-4CF5-B462-A6655E00EE05}" presName="accent_4" presStyleCnt="0"/>
      <dgm:spPr/>
    </dgm:pt>
    <dgm:pt modelId="{D6751DE0-7F19-4246-A02B-D364779C571F}" type="pres">
      <dgm:prSet presAssocID="{BCF1D0DC-B6F0-4CF5-B462-A6655E00EE05}" presName="accentRepeatNode" presStyleLbl="solidFgAcc1" presStyleIdx="3" presStyleCnt="5" custLinFactNeighborY="-275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5CC5EE4-BBC6-48F5-8C8A-CE5DEDFA8111}" type="pres">
      <dgm:prSet presAssocID="{97C7F9EB-FC3A-48C8-B5D9-E3DC29F04D0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8BFB4A-18C3-408A-9D72-1476F9E8050D}" type="pres">
      <dgm:prSet presAssocID="{97C7F9EB-FC3A-48C8-B5D9-E3DC29F04D01}" presName="accent_5" presStyleCnt="0"/>
      <dgm:spPr/>
    </dgm:pt>
    <dgm:pt modelId="{48138E10-7921-4414-8BC0-DDD526B158B5}" type="pres">
      <dgm:prSet presAssocID="{97C7F9EB-FC3A-48C8-B5D9-E3DC29F04D01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59F84A30-05D5-4BDB-B9A7-500D9D13B101}" type="presOf" srcId="{BCF1D0DC-B6F0-4CF5-B462-A6655E00EE05}" destId="{7FD3D855-8DD5-496B-85A6-B1C74E67961E}" srcOrd="0" destOrd="0" presId="urn:microsoft.com/office/officeart/2008/layout/VerticalCurvedList"/>
    <dgm:cxn modelId="{810FAD27-A5FB-4936-B38F-B7EAD56C6D61}" type="presOf" srcId="{97C7F9EB-FC3A-48C8-B5D9-E3DC29F04D01}" destId="{A5CC5EE4-BBC6-48F5-8C8A-CE5DEDFA8111}" srcOrd="0" destOrd="0" presId="urn:microsoft.com/office/officeart/2008/layout/VerticalCurvedList"/>
    <dgm:cxn modelId="{C447C334-1D3E-420F-9D87-10E65EE90D99}" srcId="{3409A10E-5571-40F9-A0A3-CDC3CF888A2C}" destId="{BCF1D0DC-B6F0-4CF5-B462-A6655E00EE05}" srcOrd="3" destOrd="0" parTransId="{57FA7548-3493-42D8-8678-791EB81FEF79}" sibTransId="{8EB2BC9E-2F47-4027-A30D-BC1BB7A75026}"/>
    <dgm:cxn modelId="{5C2D1F1E-6E91-4457-B6DB-38C85FC5AA7C}" type="presOf" srcId="{C4D8D438-A404-4887-B7D2-BE3D5652BCCE}" destId="{E8FE39DB-A870-49F2-AE3E-A6E4B5E8E8A4}" srcOrd="0" destOrd="0" presId="urn:microsoft.com/office/officeart/2008/layout/VerticalCurvedList"/>
    <dgm:cxn modelId="{A6E572B8-546B-408F-BBFB-DF43C1B55125}" srcId="{3409A10E-5571-40F9-A0A3-CDC3CF888A2C}" destId="{E14584C6-CD7C-4F4B-A0F3-2D55AAC9BC74}" srcOrd="0" destOrd="0" parTransId="{60211F43-C45E-409E-82E6-6AB394525B52}" sibTransId="{C4D8D438-A404-4887-B7D2-BE3D5652BCCE}"/>
    <dgm:cxn modelId="{7B5C1D31-F77B-4AB0-AD87-D024422B571D}" srcId="{3409A10E-5571-40F9-A0A3-CDC3CF888A2C}" destId="{97C7F9EB-FC3A-48C8-B5D9-E3DC29F04D01}" srcOrd="4" destOrd="0" parTransId="{87339E69-BE99-4211-8EA6-ADC0A0A3142E}" sibTransId="{323044B7-8DE3-4FD8-82F6-5EBCDB6A6E82}"/>
    <dgm:cxn modelId="{B4E20185-B8A8-41A5-BD7A-2935C7BD8D35}" srcId="{3409A10E-5571-40F9-A0A3-CDC3CF888A2C}" destId="{5A55759D-C6CC-42E5-B0A3-0C80AA8BE6D0}" srcOrd="1" destOrd="0" parTransId="{614E14E8-3EBC-4F3A-ACB4-574245BFBD61}" sibTransId="{A18364F1-30C1-47D6-A21D-DDE751A8CD12}"/>
    <dgm:cxn modelId="{0932CB85-BC76-47C4-B195-B0DEEC083696}" type="presOf" srcId="{5A55759D-C6CC-42E5-B0A3-0C80AA8BE6D0}" destId="{7D336D77-78F6-4F4B-952E-EE5ED2D7F83F}" srcOrd="0" destOrd="0" presId="urn:microsoft.com/office/officeart/2008/layout/VerticalCurvedList"/>
    <dgm:cxn modelId="{DB1276E1-E796-442F-9F07-4289950293FE}" type="presOf" srcId="{3409A10E-5571-40F9-A0A3-CDC3CF888A2C}" destId="{4635E145-6735-47C9-A333-695FA8EF1C89}" srcOrd="0" destOrd="0" presId="urn:microsoft.com/office/officeart/2008/layout/VerticalCurvedList"/>
    <dgm:cxn modelId="{01F67FDB-1941-403D-B7BE-03333B64A165}" type="presOf" srcId="{14EAEA78-DAC2-4160-AF1D-7657B76036FD}" destId="{325E1B03-00BC-4048-A00C-03E20770EDCE}" srcOrd="0" destOrd="0" presId="urn:microsoft.com/office/officeart/2008/layout/VerticalCurvedList"/>
    <dgm:cxn modelId="{46B30518-6C68-47B3-8C03-B42BCD00155C}" srcId="{3409A10E-5571-40F9-A0A3-CDC3CF888A2C}" destId="{14EAEA78-DAC2-4160-AF1D-7657B76036FD}" srcOrd="2" destOrd="0" parTransId="{1619CDBD-6CDA-4728-BE4B-4BB3C726D922}" sibTransId="{5340C6E3-9DB6-4FB4-A4DC-6C7D2E76069D}"/>
    <dgm:cxn modelId="{C9907AF3-3C48-48E9-A400-C732556AFFA6}" type="presOf" srcId="{E14584C6-CD7C-4F4B-A0F3-2D55AAC9BC74}" destId="{9736C4A9-B0F8-4B94-AF5E-1375A78A955D}" srcOrd="0" destOrd="0" presId="urn:microsoft.com/office/officeart/2008/layout/VerticalCurvedList"/>
    <dgm:cxn modelId="{94660B60-CFC6-4703-A39D-796B62722A42}" type="presParOf" srcId="{4635E145-6735-47C9-A333-695FA8EF1C89}" destId="{885EBCAB-03EC-4599-81DA-9F0823CE3A37}" srcOrd="0" destOrd="0" presId="urn:microsoft.com/office/officeart/2008/layout/VerticalCurvedList"/>
    <dgm:cxn modelId="{7C65408F-5B4C-4E90-95FD-DC601CE977BB}" type="presParOf" srcId="{885EBCAB-03EC-4599-81DA-9F0823CE3A37}" destId="{F928414C-B084-4EC8-A7F9-0361B4E16613}" srcOrd="0" destOrd="0" presId="urn:microsoft.com/office/officeart/2008/layout/VerticalCurvedList"/>
    <dgm:cxn modelId="{576E770A-410B-4C11-86C9-92A3A4B5273D}" type="presParOf" srcId="{F928414C-B084-4EC8-A7F9-0361B4E16613}" destId="{062216CB-4192-4271-B522-98098A2F9CC4}" srcOrd="0" destOrd="0" presId="urn:microsoft.com/office/officeart/2008/layout/VerticalCurvedList"/>
    <dgm:cxn modelId="{898C6A35-C671-4AB8-8E9D-8E44B45010A4}" type="presParOf" srcId="{F928414C-B084-4EC8-A7F9-0361B4E16613}" destId="{E8FE39DB-A870-49F2-AE3E-A6E4B5E8E8A4}" srcOrd="1" destOrd="0" presId="urn:microsoft.com/office/officeart/2008/layout/VerticalCurvedList"/>
    <dgm:cxn modelId="{79770813-EDC7-4EA1-86A5-6C0AC513C3A5}" type="presParOf" srcId="{F928414C-B084-4EC8-A7F9-0361B4E16613}" destId="{6C805586-94FC-4EB1-BE97-39476BD8C57D}" srcOrd="2" destOrd="0" presId="urn:microsoft.com/office/officeart/2008/layout/VerticalCurvedList"/>
    <dgm:cxn modelId="{CF6A77FD-EA78-48A1-903E-FACE507E084D}" type="presParOf" srcId="{F928414C-B084-4EC8-A7F9-0361B4E16613}" destId="{308AD3DE-91FF-4A84-926D-E8209B604C28}" srcOrd="3" destOrd="0" presId="urn:microsoft.com/office/officeart/2008/layout/VerticalCurvedList"/>
    <dgm:cxn modelId="{A687C80F-6A9B-415B-9C8D-82480DD23337}" type="presParOf" srcId="{885EBCAB-03EC-4599-81DA-9F0823CE3A37}" destId="{9736C4A9-B0F8-4B94-AF5E-1375A78A955D}" srcOrd="1" destOrd="0" presId="urn:microsoft.com/office/officeart/2008/layout/VerticalCurvedList"/>
    <dgm:cxn modelId="{8CEFB441-BB37-4786-A9DD-2C6ED6843279}" type="presParOf" srcId="{885EBCAB-03EC-4599-81DA-9F0823CE3A37}" destId="{4C8FE543-DC34-49F3-A2BF-B9EA86010BE2}" srcOrd="2" destOrd="0" presId="urn:microsoft.com/office/officeart/2008/layout/VerticalCurvedList"/>
    <dgm:cxn modelId="{0355C428-AB40-4D4D-A198-3B223D2AD312}" type="presParOf" srcId="{4C8FE543-DC34-49F3-A2BF-B9EA86010BE2}" destId="{DBF1A1EF-A61C-44F1-AEF3-94C89AA1C840}" srcOrd="0" destOrd="0" presId="urn:microsoft.com/office/officeart/2008/layout/VerticalCurvedList"/>
    <dgm:cxn modelId="{F37D5127-BABF-4489-AC45-7D2B5220F3A5}" type="presParOf" srcId="{885EBCAB-03EC-4599-81DA-9F0823CE3A37}" destId="{7D336D77-78F6-4F4B-952E-EE5ED2D7F83F}" srcOrd="3" destOrd="0" presId="urn:microsoft.com/office/officeart/2008/layout/VerticalCurvedList"/>
    <dgm:cxn modelId="{6E243667-C365-481B-BB38-19D9F65A310B}" type="presParOf" srcId="{885EBCAB-03EC-4599-81DA-9F0823CE3A37}" destId="{B46A2337-5D6C-4FC6-B40B-AAC9A4AF9CED}" srcOrd="4" destOrd="0" presId="urn:microsoft.com/office/officeart/2008/layout/VerticalCurvedList"/>
    <dgm:cxn modelId="{59B97B87-D106-4C3C-9443-1694077B2357}" type="presParOf" srcId="{B46A2337-5D6C-4FC6-B40B-AAC9A4AF9CED}" destId="{8C8CD6F6-678D-4150-8143-4157B42B7F25}" srcOrd="0" destOrd="0" presId="urn:microsoft.com/office/officeart/2008/layout/VerticalCurvedList"/>
    <dgm:cxn modelId="{FEC21EF6-E92B-4831-8801-A3622F5E093A}" type="presParOf" srcId="{885EBCAB-03EC-4599-81DA-9F0823CE3A37}" destId="{325E1B03-00BC-4048-A00C-03E20770EDCE}" srcOrd="5" destOrd="0" presId="urn:microsoft.com/office/officeart/2008/layout/VerticalCurvedList"/>
    <dgm:cxn modelId="{2C3CEB34-4E26-400C-BB32-67E059C738E0}" type="presParOf" srcId="{885EBCAB-03EC-4599-81DA-9F0823CE3A37}" destId="{B0E00EDA-46E9-4056-A180-77603A2850B8}" srcOrd="6" destOrd="0" presId="urn:microsoft.com/office/officeart/2008/layout/VerticalCurvedList"/>
    <dgm:cxn modelId="{E0D5C47B-925C-4F2F-879D-54661D991A08}" type="presParOf" srcId="{B0E00EDA-46E9-4056-A180-77603A2850B8}" destId="{F4085A41-1B4F-4DB3-8C3E-0BB2851C28A1}" srcOrd="0" destOrd="0" presId="urn:microsoft.com/office/officeart/2008/layout/VerticalCurvedList"/>
    <dgm:cxn modelId="{A0D1539E-0A56-4B8E-8105-845EB55CDED8}" type="presParOf" srcId="{885EBCAB-03EC-4599-81DA-9F0823CE3A37}" destId="{7FD3D855-8DD5-496B-85A6-B1C74E67961E}" srcOrd="7" destOrd="0" presId="urn:microsoft.com/office/officeart/2008/layout/VerticalCurvedList"/>
    <dgm:cxn modelId="{672C66D5-1B46-436D-838F-D12AFAB49EDF}" type="presParOf" srcId="{885EBCAB-03EC-4599-81DA-9F0823CE3A37}" destId="{675829A9-E355-48A9-BD64-ACB3B5F45512}" srcOrd="8" destOrd="0" presId="urn:microsoft.com/office/officeart/2008/layout/VerticalCurvedList"/>
    <dgm:cxn modelId="{E62E5837-1465-4A5A-8AD1-25321AF8C7C4}" type="presParOf" srcId="{675829A9-E355-48A9-BD64-ACB3B5F45512}" destId="{D6751DE0-7F19-4246-A02B-D364779C571F}" srcOrd="0" destOrd="0" presId="urn:microsoft.com/office/officeart/2008/layout/VerticalCurvedList"/>
    <dgm:cxn modelId="{F16A7D68-1111-4A5D-A603-4C2BA9AA2FB2}" type="presParOf" srcId="{885EBCAB-03EC-4599-81DA-9F0823CE3A37}" destId="{A5CC5EE4-BBC6-48F5-8C8A-CE5DEDFA8111}" srcOrd="9" destOrd="0" presId="urn:microsoft.com/office/officeart/2008/layout/VerticalCurvedList"/>
    <dgm:cxn modelId="{4D82E093-1973-49B0-AB49-DD9DE9B6BB0D}" type="presParOf" srcId="{885EBCAB-03EC-4599-81DA-9F0823CE3A37}" destId="{5D8BFB4A-18C3-408A-9D72-1476F9E8050D}" srcOrd="10" destOrd="0" presId="urn:microsoft.com/office/officeart/2008/layout/VerticalCurvedList"/>
    <dgm:cxn modelId="{7FDC072A-30A2-46F6-9EA8-75F4A9F679BB}" type="presParOf" srcId="{5D8BFB4A-18C3-408A-9D72-1476F9E8050D}" destId="{48138E10-7921-4414-8BC0-DDD526B158B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07B8C5-7E57-47E6-BC8F-D19C741BC2BF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4D14C0E0-A039-4BE3-928E-15CE86241482}">
      <dgm:prSet/>
      <dgm:spPr/>
      <dgm:t>
        <a:bodyPr/>
        <a:lstStyle/>
        <a:p>
          <a:pPr rtl="0"/>
          <a:r>
            <a:rPr lang="en-US" b="0" i="0" baseline="0" dirty="0"/>
            <a:t>IF</a:t>
          </a:r>
          <a:r>
            <a:rPr lang="zh-TW" b="0" i="0" baseline="0" dirty="0"/>
            <a:t>函數</a:t>
          </a:r>
          <a:endParaRPr lang="zh-TW" dirty="0"/>
        </a:p>
      </dgm:t>
    </dgm:pt>
    <dgm:pt modelId="{DCC23C40-8024-44E4-A3B8-A53DE8DF1840}" type="parTrans" cxnId="{AA023EA2-4ECF-44DD-86F1-C6047F6A6B05}">
      <dgm:prSet/>
      <dgm:spPr/>
      <dgm:t>
        <a:bodyPr/>
        <a:lstStyle/>
        <a:p>
          <a:endParaRPr lang="zh-TW" altLang="en-US"/>
        </a:p>
      </dgm:t>
    </dgm:pt>
    <dgm:pt modelId="{34A10985-25B9-4C04-8928-77BD3D8ECB55}" type="sibTrans" cxnId="{AA023EA2-4ECF-44DD-86F1-C6047F6A6B05}">
      <dgm:prSet/>
      <dgm:spPr/>
      <dgm:t>
        <a:bodyPr/>
        <a:lstStyle/>
        <a:p>
          <a:endParaRPr lang="zh-TW" altLang="en-US"/>
        </a:p>
      </dgm:t>
    </dgm:pt>
    <dgm:pt modelId="{C04088CD-B06C-44AA-B548-14DD8464F85A}">
      <dgm:prSet/>
      <dgm:spPr/>
      <dgm:t>
        <a:bodyPr/>
        <a:lstStyle/>
        <a:p>
          <a:pPr rtl="0"/>
          <a:r>
            <a:rPr lang="en-US" b="0" i="0" baseline="0" dirty="0"/>
            <a:t>AND</a:t>
          </a:r>
          <a:r>
            <a:rPr lang="zh-TW" b="0" i="0" baseline="0" dirty="0"/>
            <a:t>函數</a:t>
          </a:r>
          <a:endParaRPr lang="zh-TW" dirty="0"/>
        </a:p>
      </dgm:t>
    </dgm:pt>
    <dgm:pt modelId="{13B675C9-646E-4748-9DB9-33939946676C}" type="parTrans" cxnId="{8A62BF47-732A-48FF-AB1B-E4525E06BE52}">
      <dgm:prSet/>
      <dgm:spPr/>
      <dgm:t>
        <a:bodyPr/>
        <a:lstStyle/>
        <a:p>
          <a:endParaRPr lang="zh-TW" altLang="en-US"/>
        </a:p>
      </dgm:t>
    </dgm:pt>
    <dgm:pt modelId="{9241534D-6778-4445-AECE-B5E984FEB18B}" type="sibTrans" cxnId="{8A62BF47-732A-48FF-AB1B-E4525E06BE52}">
      <dgm:prSet/>
      <dgm:spPr/>
      <dgm:t>
        <a:bodyPr/>
        <a:lstStyle/>
        <a:p>
          <a:endParaRPr lang="zh-TW" altLang="en-US"/>
        </a:p>
      </dgm:t>
    </dgm:pt>
    <dgm:pt modelId="{2DFE4A4E-F4E6-4A29-B370-5DB45B3B470E}">
      <dgm:prSet/>
      <dgm:spPr/>
      <dgm:t>
        <a:bodyPr/>
        <a:lstStyle/>
        <a:p>
          <a:pPr rtl="0"/>
          <a:r>
            <a:rPr lang="en-US" b="0" i="0" baseline="0" dirty="0"/>
            <a:t>OR</a:t>
          </a:r>
          <a:r>
            <a:rPr lang="zh-TW" b="0" i="0" baseline="0" dirty="0"/>
            <a:t>函數</a:t>
          </a:r>
          <a:endParaRPr lang="zh-TW" dirty="0"/>
        </a:p>
      </dgm:t>
    </dgm:pt>
    <dgm:pt modelId="{5D89444C-D1DF-4DD8-923D-26F84B064D5E}" type="parTrans" cxnId="{B842A862-5F9A-434B-B713-3E1CE17A4FB9}">
      <dgm:prSet/>
      <dgm:spPr/>
      <dgm:t>
        <a:bodyPr/>
        <a:lstStyle/>
        <a:p>
          <a:endParaRPr lang="zh-TW" altLang="en-US"/>
        </a:p>
      </dgm:t>
    </dgm:pt>
    <dgm:pt modelId="{DE5F9C3A-9524-4CAD-8634-2DC79DB333E4}" type="sibTrans" cxnId="{B842A862-5F9A-434B-B713-3E1CE17A4FB9}">
      <dgm:prSet/>
      <dgm:spPr/>
      <dgm:t>
        <a:bodyPr/>
        <a:lstStyle/>
        <a:p>
          <a:endParaRPr lang="zh-TW" altLang="en-US"/>
        </a:p>
      </dgm:t>
    </dgm:pt>
    <dgm:pt modelId="{7C7411A6-1680-4D4A-A0B9-38EB64DBC24D}" type="pres">
      <dgm:prSet presAssocID="{9807B8C5-7E57-47E6-BC8F-D19C741BC2B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19D3864D-1BE4-4AAC-9861-E72890E7C4B4}" type="pres">
      <dgm:prSet presAssocID="{9807B8C5-7E57-47E6-BC8F-D19C741BC2BF}" presName="Name1" presStyleCnt="0"/>
      <dgm:spPr/>
    </dgm:pt>
    <dgm:pt modelId="{03C34352-AA69-4A84-AC93-1BD6D6B80C23}" type="pres">
      <dgm:prSet presAssocID="{9807B8C5-7E57-47E6-BC8F-D19C741BC2BF}" presName="cycle" presStyleCnt="0"/>
      <dgm:spPr/>
    </dgm:pt>
    <dgm:pt modelId="{63000749-FDDE-40C0-9988-1D6F456EB6F3}" type="pres">
      <dgm:prSet presAssocID="{9807B8C5-7E57-47E6-BC8F-D19C741BC2BF}" presName="srcNode" presStyleLbl="node1" presStyleIdx="0" presStyleCnt="3"/>
      <dgm:spPr/>
    </dgm:pt>
    <dgm:pt modelId="{BBD52891-EC8C-4D7B-A525-7F974B09E9B1}" type="pres">
      <dgm:prSet presAssocID="{9807B8C5-7E57-47E6-BC8F-D19C741BC2BF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BC2E2DD0-A35A-4BE5-AAEE-2D236CBB0BB8}" type="pres">
      <dgm:prSet presAssocID="{9807B8C5-7E57-47E6-BC8F-D19C741BC2BF}" presName="extraNode" presStyleLbl="node1" presStyleIdx="0" presStyleCnt="3"/>
      <dgm:spPr/>
    </dgm:pt>
    <dgm:pt modelId="{18536B34-0AEC-4172-9FD6-B31D04C5F8A2}" type="pres">
      <dgm:prSet presAssocID="{9807B8C5-7E57-47E6-BC8F-D19C741BC2BF}" presName="dstNode" presStyleLbl="node1" presStyleIdx="0" presStyleCnt="3"/>
      <dgm:spPr/>
    </dgm:pt>
    <dgm:pt modelId="{109CC41A-1B26-4EAB-B5E8-F67890C5A632}" type="pres">
      <dgm:prSet presAssocID="{4D14C0E0-A039-4BE3-928E-15CE8624148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98A59B-B9C5-4C91-9666-05EDFEBD1BAF}" type="pres">
      <dgm:prSet presAssocID="{4D14C0E0-A039-4BE3-928E-15CE86241482}" presName="accent_1" presStyleCnt="0"/>
      <dgm:spPr/>
    </dgm:pt>
    <dgm:pt modelId="{43E14E34-02E9-40D3-9F16-A1A846832286}" type="pres">
      <dgm:prSet presAssocID="{4D14C0E0-A039-4BE3-928E-15CE86241482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D0FA471-255F-4721-8B14-63C739B2232A}" type="pres">
      <dgm:prSet presAssocID="{C04088CD-B06C-44AA-B548-14DD8464F85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F6C428-6A99-4FD4-9DF9-E0841D8220D8}" type="pres">
      <dgm:prSet presAssocID="{C04088CD-B06C-44AA-B548-14DD8464F85A}" presName="accent_2" presStyleCnt="0"/>
      <dgm:spPr/>
    </dgm:pt>
    <dgm:pt modelId="{469AD929-D287-45DB-9BDF-35DDFF45CAAD}" type="pres">
      <dgm:prSet presAssocID="{C04088CD-B06C-44AA-B548-14DD8464F85A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7C5E411-02C1-4828-A299-C3E1FBAADD24}" type="pres">
      <dgm:prSet presAssocID="{2DFE4A4E-F4E6-4A29-B370-5DB45B3B470E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A76404-EC19-435C-92A7-334352F915E3}" type="pres">
      <dgm:prSet presAssocID="{2DFE4A4E-F4E6-4A29-B370-5DB45B3B470E}" presName="accent_3" presStyleCnt="0"/>
      <dgm:spPr/>
    </dgm:pt>
    <dgm:pt modelId="{1D0278DF-95EE-43EC-B535-D03C243F3D6C}" type="pres">
      <dgm:prSet presAssocID="{2DFE4A4E-F4E6-4A29-B370-5DB45B3B470E}" presName="accentRepeatNode" presStyleLbl="solidFgAcc1" presStyleIdx="2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D88BADE8-4D42-42DD-949B-8219E4104AA0}" type="presOf" srcId="{C04088CD-B06C-44AA-B548-14DD8464F85A}" destId="{CD0FA471-255F-4721-8B14-63C739B2232A}" srcOrd="0" destOrd="0" presId="urn:microsoft.com/office/officeart/2008/layout/VerticalCurvedList"/>
    <dgm:cxn modelId="{8A62BF47-732A-48FF-AB1B-E4525E06BE52}" srcId="{9807B8C5-7E57-47E6-BC8F-D19C741BC2BF}" destId="{C04088CD-B06C-44AA-B548-14DD8464F85A}" srcOrd="1" destOrd="0" parTransId="{13B675C9-646E-4748-9DB9-33939946676C}" sibTransId="{9241534D-6778-4445-AECE-B5E984FEB18B}"/>
    <dgm:cxn modelId="{B842A862-5F9A-434B-B713-3E1CE17A4FB9}" srcId="{9807B8C5-7E57-47E6-BC8F-D19C741BC2BF}" destId="{2DFE4A4E-F4E6-4A29-B370-5DB45B3B470E}" srcOrd="2" destOrd="0" parTransId="{5D89444C-D1DF-4DD8-923D-26F84B064D5E}" sibTransId="{DE5F9C3A-9524-4CAD-8634-2DC79DB333E4}"/>
    <dgm:cxn modelId="{AA023EA2-4ECF-44DD-86F1-C6047F6A6B05}" srcId="{9807B8C5-7E57-47E6-BC8F-D19C741BC2BF}" destId="{4D14C0E0-A039-4BE3-928E-15CE86241482}" srcOrd="0" destOrd="0" parTransId="{DCC23C40-8024-44E4-A3B8-A53DE8DF1840}" sibTransId="{34A10985-25B9-4C04-8928-77BD3D8ECB55}"/>
    <dgm:cxn modelId="{41D2FC79-00DF-43F6-B4AF-D1022D1834A5}" type="presOf" srcId="{9807B8C5-7E57-47E6-BC8F-D19C741BC2BF}" destId="{7C7411A6-1680-4D4A-A0B9-38EB64DBC24D}" srcOrd="0" destOrd="0" presId="urn:microsoft.com/office/officeart/2008/layout/VerticalCurvedList"/>
    <dgm:cxn modelId="{A03E9E2C-EC2E-417C-87C7-091F7A842EC4}" type="presOf" srcId="{4D14C0E0-A039-4BE3-928E-15CE86241482}" destId="{109CC41A-1B26-4EAB-B5E8-F67890C5A632}" srcOrd="0" destOrd="0" presId="urn:microsoft.com/office/officeart/2008/layout/VerticalCurvedList"/>
    <dgm:cxn modelId="{48EAB1F7-F9E6-4A62-9A90-143F3D27ACB2}" type="presOf" srcId="{2DFE4A4E-F4E6-4A29-B370-5DB45B3B470E}" destId="{37C5E411-02C1-4828-A299-C3E1FBAADD24}" srcOrd="0" destOrd="0" presId="urn:microsoft.com/office/officeart/2008/layout/VerticalCurvedList"/>
    <dgm:cxn modelId="{DD4471AA-9510-4753-A000-39AE7C9AD6C0}" type="presOf" srcId="{34A10985-25B9-4C04-8928-77BD3D8ECB55}" destId="{BBD52891-EC8C-4D7B-A525-7F974B09E9B1}" srcOrd="0" destOrd="0" presId="urn:microsoft.com/office/officeart/2008/layout/VerticalCurvedList"/>
    <dgm:cxn modelId="{84FE7D3E-8C4D-4E74-8CBB-9893947F54A6}" type="presParOf" srcId="{7C7411A6-1680-4D4A-A0B9-38EB64DBC24D}" destId="{19D3864D-1BE4-4AAC-9861-E72890E7C4B4}" srcOrd="0" destOrd="0" presId="urn:microsoft.com/office/officeart/2008/layout/VerticalCurvedList"/>
    <dgm:cxn modelId="{7EF00BE3-442D-46D5-BE4B-8C6D26FDE0F2}" type="presParOf" srcId="{19D3864D-1BE4-4AAC-9861-E72890E7C4B4}" destId="{03C34352-AA69-4A84-AC93-1BD6D6B80C23}" srcOrd="0" destOrd="0" presId="urn:microsoft.com/office/officeart/2008/layout/VerticalCurvedList"/>
    <dgm:cxn modelId="{9736AA1C-8D8D-4856-85D4-E002E8E5AB8E}" type="presParOf" srcId="{03C34352-AA69-4A84-AC93-1BD6D6B80C23}" destId="{63000749-FDDE-40C0-9988-1D6F456EB6F3}" srcOrd="0" destOrd="0" presId="urn:microsoft.com/office/officeart/2008/layout/VerticalCurvedList"/>
    <dgm:cxn modelId="{C9FE20AE-77D7-49B2-885B-68F87D0341A2}" type="presParOf" srcId="{03C34352-AA69-4A84-AC93-1BD6D6B80C23}" destId="{BBD52891-EC8C-4D7B-A525-7F974B09E9B1}" srcOrd="1" destOrd="0" presId="urn:microsoft.com/office/officeart/2008/layout/VerticalCurvedList"/>
    <dgm:cxn modelId="{966529A1-9557-4EC6-B776-3418E06469F1}" type="presParOf" srcId="{03C34352-AA69-4A84-AC93-1BD6D6B80C23}" destId="{BC2E2DD0-A35A-4BE5-AAEE-2D236CBB0BB8}" srcOrd="2" destOrd="0" presId="urn:microsoft.com/office/officeart/2008/layout/VerticalCurvedList"/>
    <dgm:cxn modelId="{5AEA55D5-22C2-4CD2-99DD-6F39BBBBB09B}" type="presParOf" srcId="{03C34352-AA69-4A84-AC93-1BD6D6B80C23}" destId="{18536B34-0AEC-4172-9FD6-B31D04C5F8A2}" srcOrd="3" destOrd="0" presId="urn:microsoft.com/office/officeart/2008/layout/VerticalCurvedList"/>
    <dgm:cxn modelId="{0479BDAC-C877-482E-A228-62C0AEAD55F7}" type="presParOf" srcId="{19D3864D-1BE4-4AAC-9861-E72890E7C4B4}" destId="{109CC41A-1B26-4EAB-B5E8-F67890C5A632}" srcOrd="1" destOrd="0" presId="urn:microsoft.com/office/officeart/2008/layout/VerticalCurvedList"/>
    <dgm:cxn modelId="{6673D2B4-64A4-4408-9D75-2439B704D58B}" type="presParOf" srcId="{19D3864D-1BE4-4AAC-9861-E72890E7C4B4}" destId="{D098A59B-B9C5-4C91-9666-05EDFEBD1BAF}" srcOrd="2" destOrd="0" presId="urn:microsoft.com/office/officeart/2008/layout/VerticalCurvedList"/>
    <dgm:cxn modelId="{B16BD0CC-2ACE-4B75-BE2A-790C4010348A}" type="presParOf" srcId="{D098A59B-B9C5-4C91-9666-05EDFEBD1BAF}" destId="{43E14E34-02E9-40D3-9F16-A1A846832286}" srcOrd="0" destOrd="0" presId="urn:microsoft.com/office/officeart/2008/layout/VerticalCurvedList"/>
    <dgm:cxn modelId="{011D57A7-1F54-45F6-AD93-7F53C6245858}" type="presParOf" srcId="{19D3864D-1BE4-4AAC-9861-E72890E7C4B4}" destId="{CD0FA471-255F-4721-8B14-63C739B2232A}" srcOrd="3" destOrd="0" presId="urn:microsoft.com/office/officeart/2008/layout/VerticalCurvedList"/>
    <dgm:cxn modelId="{0301D9D1-A235-4A84-A7A8-9896B5BFACAB}" type="presParOf" srcId="{19D3864D-1BE4-4AAC-9861-E72890E7C4B4}" destId="{78F6C428-6A99-4FD4-9DF9-E0841D8220D8}" srcOrd="4" destOrd="0" presId="urn:microsoft.com/office/officeart/2008/layout/VerticalCurvedList"/>
    <dgm:cxn modelId="{81DA105C-469B-4ADF-9EC8-3B4D3B8E94A4}" type="presParOf" srcId="{78F6C428-6A99-4FD4-9DF9-E0841D8220D8}" destId="{469AD929-D287-45DB-9BDF-35DDFF45CAAD}" srcOrd="0" destOrd="0" presId="urn:microsoft.com/office/officeart/2008/layout/VerticalCurvedList"/>
    <dgm:cxn modelId="{61851791-3ADA-436C-B01A-5004C809195F}" type="presParOf" srcId="{19D3864D-1BE4-4AAC-9861-E72890E7C4B4}" destId="{37C5E411-02C1-4828-A299-C3E1FBAADD24}" srcOrd="5" destOrd="0" presId="urn:microsoft.com/office/officeart/2008/layout/VerticalCurvedList"/>
    <dgm:cxn modelId="{25A11209-8AEA-42E9-A932-D780131FEA12}" type="presParOf" srcId="{19D3864D-1BE4-4AAC-9861-E72890E7C4B4}" destId="{77A76404-EC19-435C-92A7-334352F915E3}" srcOrd="6" destOrd="0" presId="urn:microsoft.com/office/officeart/2008/layout/VerticalCurvedList"/>
    <dgm:cxn modelId="{5E88ED77-B6EE-4A1B-A092-8CDE1E2765A9}" type="presParOf" srcId="{77A76404-EC19-435C-92A7-334352F915E3}" destId="{1D0278DF-95EE-43EC-B535-D03C243F3D6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C8A6-8946-474C-9316-E601DA44F1B8}">
      <dsp:nvSpPr>
        <dsp:cNvPr id="0" name=""/>
        <dsp:cNvSpPr/>
      </dsp:nvSpPr>
      <dsp:spPr>
        <a:xfrm>
          <a:off x="626454" y="0"/>
          <a:ext cx="7099820" cy="4261945"/>
        </a:xfrm>
        <a:prstGeom prst="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74B4AB8-D129-4391-B36A-F2FD12AC1DAB}">
      <dsp:nvSpPr>
        <dsp:cNvPr id="0" name=""/>
        <dsp:cNvSpPr/>
      </dsp:nvSpPr>
      <dsp:spPr>
        <a:xfrm>
          <a:off x="101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數學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函數</a:t>
          </a:r>
          <a:endParaRPr lang="zh-TW" sz="18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59770" y="1338252"/>
        <a:ext cx="1102982" cy="1585440"/>
      </dsp:txXfrm>
    </dsp:sp>
    <dsp:sp modelId="{C682E4BE-AE7F-423C-BE93-E7D1F80CC399}">
      <dsp:nvSpPr>
        <dsp:cNvPr id="0" name=""/>
        <dsp:cNvSpPr/>
      </dsp:nvSpPr>
      <dsp:spPr>
        <a:xfrm>
          <a:off x="1426142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4264624"/>
                <a:satOff val="2424"/>
                <a:lumOff val="-2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264624"/>
                <a:satOff val="2424"/>
                <a:lumOff val="-2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264624"/>
                <a:satOff val="2424"/>
                <a:lumOff val="-2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統計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函數</a:t>
          </a:r>
          <a:endParaRPr lang="zh-TW" sz="18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485811" y="1338252"/>
        <a:ext cx="1102982" cy="1585440"/>
      </dsp:txXfrm>
    </dsp:sp>
    <dsp:sp modelId="{00B6FACF-9FD4-416D-95D2-4549C5060750}">
      <dsp:nvSpPr>
        <dsp:cNvPr id="0" name=""/>
        <dsp:cNvSpPr/>
      </dsp:nvSpPr>
      <dsp:spPr>
        <a:xfrm>
          <a:off x="2852184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8529249"/>
                <a:satOff val="4848"/>
                <a:lumOff val="-4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529249"/>
                <a:satOff val="4848"/>
                <a:lumOff val="-4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529249"/>
                <a:satOff val="4848"/>
                <a:lumOff val="-4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日期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時間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函數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2911853" y="1338252"/>
        <a:ext cx="1102982" cy="1585440"/>
      </dsp:txXfrm>
    </dsp:sp>
    <dsp:sp modelId="{E57B1669-3697-436D-858F-38C5D8A0386E}">
      <dsp:nvSpPr>
        <dsp:cNvPr id="0" name=""/>
        <dsp:cNvSpPr/>
      </dsp:nvSpPr>
      <dsp:spPr>
        <a:xfrm>
          <a:off x="4278225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12793873"/>
                <a:satOff val="7271"/>
                <a:lumOff val="-6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793873"/>
                <a:satOff val="7271"/>
                <a:lumOff val="-6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793873"/>
                <a:satOff val="7271"/>
                <a:lumOff val="-6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財務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函數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4337894" y="1338252"/>
        <a:ext cx="1102982" cy="1585440"/>
      </dsp:txXfrm>
    </dsp:sp>
    <dsp:sp modelId="{62D9C398-99D4-4E84-BFBB-93F76678CD9D}">
      <dsp:nvSpPr>
        <dsp:cNvPr id="0" name=""/>
        <dsp:cNvSpPr/>
      </dsp:nvSpPr>
      <dsp:spPr>
        <a:xfrm>
          <a:off x="5704266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17058497"/>
                <a:satOff val="9695"/>
                <a:lumOff val="-8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7058497"/>
                <a:satOff val="9695"/>
                <a:lumOff val="-8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7058497"/>
                <a:satOff val="9695"/>
                <a:lumOff val="-8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>文字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4&amp;return=true"/>
            </a:rPr>
            <a:t>函數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5763935" y="1338252"/>
        <a:ext cx="1102982" cy="1585440"/>
      </dsp:txXfrm>
    </dsp:sp>
    <dsp:sp modelId="{309A6BE6-773C-43EE-8EA6-108F818A12F1}">
      <dsp:nvSpPr>
        <dsp:cNvPr id="0" name=""/>
        <dsp:cNvSpPr/>
      </dsp:nvSpPr>
      <dsp:spPr>
        <a:xfrm>
          <a:off x="7130307" y="1278583"/>
          <a:ext cx="1222320" cy="1704778"/>
        </a:xfrm>
        <a:prstGeom prst="roundRect">
          <a:avLst/>
        </a:prstGeom>
        <a:gradFill rotWithShape="0">
          <a:gsLst>
            <a:gs pos="0">
              <a:schemeClr val="accent5">
                <a:hueOff val="-21323121"/>
                <a:satOff val="12119"/>
                <a:lumOff val="-10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1323121"/>
                <a:satOff val="12119"/>
                <a:lumOff val="-10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1323121"/>
                <a:satOff val="12119"/>
                <a:lumOff val="-10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邏輯</a:t>
          </a:r>
          <a: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/>
          </a:r>
          <a:br>
            <a:rPr lang="en-US" altLang="zh-TW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</a:br>
          <a:r>
            <a:rPr lang="zh-TW" altLang="en-US" sz="2400" b="1" kern="1200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5&amp;return=true"/>
            </a:rPr>
            <a:t>函數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7189976" y="1338252"/>
        <a:ext cx="1102982" cy="1585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50F1-1951-4760-A858-77063F229DA0}">
      <dsp:nvSpPr>
        <dsp:cNvPr id="0" name=""/>
        <dsp:cNvSpPr/>
      </dsp:nvSpPr>
      <dsp:spPr>
        <a:xfrm>
          <a:off x="-5517514" y="-844755"/>
          <a:ext cx="6569486" cy="6569486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3D3DC-9139-4274-BC45-1F85925F81A0}">
      <dsp:nvSpPr>
        <dsp:cNvPr id="0" name=""/>
        <dsp:cNvSpPr/>
      </dsp:nvSpPr>
      <dsp:spPr>
        <a:xfrm>
          <a:off x="459939" y="304900"/>
          <a:ext cx="7358686" cy="6101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baseline="0"/>
            <a:t>INT</a:t>
          </a:r>
          <a:r>
            <a:rPr lang="zh-TW" sz="2800" b="0" i="0" kern="1200" baseline="0"/>
            <a:t>函數</a:t>
          </a:r>
          <a:endParaRPr lang="zh-TW" sz="2800" kern="1200"/>
        </a:p>
      </dsp:txBody>
      <dsp:txXfrm>
        <a:off x="459939" y="304900"/>
        <a:ext cx="7358686" cy="610192"/>
      </dsp:txXfrm>
    </dsp:sp>
    <dsp:sp modelId="{BC60E59C-976E-4499-AC29-4DEE30E1DB51}">
      <dsp:nvSpPr>
        <dsp:cNvPr id="0" name=""/>
        <dsp:cNvSpPr/>
      </dsp:nvSpPr>
      <dsp:spPr>
        <a:xfrm>
          <a:off x="78569" y="228626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844D3-B7BE-4B08-886E-E2EC9A8A5CB1}">
      <dsp:nvSpPr>
        <dsp:cNvPr id="0" name=""/>
        <dsp:cNvSpPr/>
      </dsp:nvSpPr>
      <dsp:spPr>
        <a:xfrm>
          <a:off x="897185" y="1219896"/>
          <a:ext cx="6921440" cy="610192"/>
        </a:xfrm>
        <a:prstGeom prst="rect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baseline="0" dirty="0"/>
            <a:t>SUM</a:t>
          </a:r>
          <a:r>
            <a:rPr lang="zh-TW" sz="2800" b="0" i="0" kern="1200" baseline="0" dirty="0"/>
            <a:t>函數</a:t>
          </a:r>
          <a:endParaRPr lang="zh-TW" sz="2800" kern="1200" dirty="0"/>
        </a:p>
      </dsp:txBody>
      <dsp:txXfrm>
        <a:off x="897185" y="1219896"/>
        <a:ext cx="6921440" cy="610192"/>
      </dsp:txXfrm>
    </dsp:sp>
    <dsp:sp modelId="{40E4A815-5D28-4ED9-8669-D7F2A4DD89B4}">
      <dsp:nvSpPr>
        <dsp:cNvPr id="0" name=""/>
        <dsp:cNvSpPr/>
      </dsp:nvSpPr>
      <dsp:spPr>
        <a:xfrm>
          <a:off x="515814" y="1143622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290D2-020C-4051-8729-903672E31C02}">
      <dsp:nvSpPr>
        <dsp:cNvPr id="0" name=""/>
        <dsp:cNvSpPr/>
      </dsp:nvSpPr>
      <dsp:spPr>
        <a:xfrm>
          <a:off x="1031384" y="2134891"/>
          <a:ext cx="6787241" cy="610192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baseline="0" dirty="0"/>
            <a:t>MOD</a:t>
          </a:r>
          <a:r>
            <a:rPr lang="zh-TW" sz="2800" b="0" i="0" kern="1200" baseline="0" dirty="0"/>
            <a:t>函數</a:t>
          </a:r>
          <a:endParaRPr lang="zh-TW" sz="2800" kern="1200" dirty="0"/>
        </a:p>
      </dsp:txBody>
      <dsp:txXfrm>
        <a:off x="1031384" y="2134891"/>
        <a:ext cx="6787241" cy="610192"/>
      </dsp:txXfrm>
    </dsp:sp>
    <dsp:sp modelId="{C45CB9B5-BECE-4AD5-8ADF-6658EA518A27}">
      <dsp:nvSpPr>
        <dsp:cNvPr id="0" name=""/>
        <dsp:cNvSpPr/>
      </dsp:nvSpPr>
      <dsp:spPr>
        <a:xfrm>
          <a:off x="650014" y="2058617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076CE-C0D3-40BA-9573-5AC0735221E9}">
      <dsp:nvSpPr>
        <dsp:cNvPr id="0" name=""/>
        <dsp:cNvSpPr/>
      </dsp:nvSpPr>
      <dsp:spPr>
        <a:xfrm>
          <a:off x="897185" y="3049886"/>
          <a:ext cx="6921440" cy="610192"/>
        </a:xfrm>
        <a:prstGeom prst="rect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baseline="0" dirty="0"/>
            <a:t>SUMPRODUCT</a:t>
          </a:r>
          <a:r>
            <a:rPr lang="zh-TW" sz="2800" b="0" i="0" kern="1200" baseline="0" dirty="0"/>
            <a:t>函數</a:t>
          </a:r>
          <a:endParaRPr lang="zh-TW" sz="2800" kern="1200" dirty="0"/>
        </a:p>
      </dsp:txBody>
      <dsp:txXfrm>
        <a:off x="897185" y="3049886"/>
        <a:ext cx="6921440" cy="610192"/>
      </dsp:txXfrm>
    </dsp:sp>
    <dsp:sp modelId="{106F882A-BAA0-4E56-8C73-E8DEEBFF48CC}">
      <dsp:nvSpPr>
        <dsp:cNvPr id="0" name=""/>
        <dsp:cNvSpPr/>
      </dsp:nvSpPr>
      <dsp:spPr>
        <a:xfrm>
          <a:off x="515814" y="2973612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F0143-813D-4083-BA04-C205E18E3F33}">
      <dsp:nvSpPr>
        <dsp:cNvPr id="0" name=""/>
        <dsp:cNvSpPr/>
      </dsp:nvSpPr>
      <dsp:spPr>
        <a:xfrm>
          <a:off x="459939" y="3964882"/>
          <a:ext cx="7358686" cy="610192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1120" rIns="71120" bIns="7112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baseline="0" dirty="0"/>
            <a:t>ROUND</a:t>
          </a:r>
          <a:r>
            <a:rPr lang="zh-TW" altLang="en-US" sz="2800" b="0" i="0" kern="1200" baseline="0" dirty="0"/>
            <a:t>、</a:t>
          </a:r>
          <a:r>
            <a:rPr lang="en-US" sz="2800" b="0" i="0" kern="1200" baseline="0" dirty="0"/>
            <a:t>ROUNDDOWN</a:t>
          </a:r>
          <a:r>
            <a:rPr lang="zh-TW" altLang="en-US" sz="2800" b="0" i="0" kern="1200" baseline="0" dirty="0"/>
            <a:t>、</a:t>
          </a:r>
          <a:r>
            <a:rPr lang="en-US" sz="2800" b="0" i="0" kern="1200" baseline="0" dirty="0"/>
            <a:t>ROUNDUP</a:t>
          </a:r>
          <a:r>
            <a:rPr lang="zh-TW" sz="2800" b="0" i="0" kern="1200" baseline="0" dirty="0"/>
            <a:t>函數</a:t>
          </a:r>
          <a:endParaRPr lang="zh-TW" sz="2800" kern="1200" dirty="0"/>
        </a:p>
      </dsp:txBody>
      <dsp:txXfrm>
        <a:off x="459939" y="3964882"/>
        <a:ext cx="7358686" cy="610192"/>
      </dsp:txXfrm>
    </dsp:sp>
    <dsp:sp modelId="{A7F881D5-41F0-4AE7-9B66-CF8076E44417}">
      <dsp:nvSpPr>
        <dsp:cNvPr id="0" name=""/>
        <dsp:cNvSpPr/>
      </dsp:nvSpPr>
      <dsp:spPr>
        <a:xfrm>
          <a:off x="78569" y="3888608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742C0-7843-4D5C-AFA4-678BD1292F48}">
      <dsp:nvSpPr>
        <dsp:cNvPr id="0" name=""/>
        <dsp:cNvSpPr/>
      </dsp:nvSpPr>
      <dsp:spPr>
        <a:xfrm>
          <a:off x="-5517514" y="-844755"/>
          <a:ext cx="6569486" cy="6569486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2AD46-F301-4C9F-BE81-8CD7EEE206D8}">
      <dsp:nvSpPr>
        <dsp:cNvPr id="0" name=""/>
        <dsp:cNvSpPr/>
      </dsp:nvSpPr>
      <dsp:spPr>
        <a:xfrm>
          <a:off x="459939" y="304900"/>
          <a:ext cx="7358686" cy="6101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AVERAGE</a:t>
          </a:r>
          <a:r>
            <a:rPr lang="zh-TW" sz="2900" b="0" i="0" kern="1200" baseline="0" dirty="0"/>
            <a:t>函數</a:t>
          </a:r>
          <a:r>
            <a:rPr lang="zh-TW" altLang="en-US" sz="2900" b="0" i="0" kern="1200" baseline="0" dirty="0"/>
            <a:t>、</a:t>
          </a:r>
          <a:r>
            <a:rPr lang="en-US" sz="2900" b="0" i="0" kern="1200" baseline="0" dirty="0"/>
            <a:t>AVERAGEA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459939" y="304900"/>
        <a:ext cx="7358686" cy="610192"/>
      </dsp:txXfrm>
    </dsp:sp>
    <dsp:sp modelId="{EE72E1D1-F499-4E3A-B68B-89841A4A19B5}">
      <dsp:nvSpPr>
        <dsp:cNvPr id="0" name=""/>
        <dsp:cNvSpPr/>
      </dsp:nvSpPr>
      <dsp:spPr>
        <a:xfrm>
          <a:off x="78569" y="228626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74487-B29F-43A5-BB15-013A1EBB9F3F}">
      <dsp:nvSpPr>
        <dsp:cNvPr id="0" name=""/>
        <dsp:cNvSpPr/>
      </dsp:nvSpPr>
      <dsp:spPr>
        <a:xfrm>
          <a:off x="897185" y="1219896"/>
          <a:ext cx="6921440" cy="610192"/>
        </a:xfrm>
        <a:prstGeom prst="rect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FREQUENCY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897185" y="1219896"/>
        <a:ext cx="6921440" cy="610192"/>
      </dsp:txXfrm>
    </dsp:sp>
    <dsp:sp modelId="{179053D4-467C-447F-B662-58AB5FA6CA4E}">
      <dsp:nvSpPr>
        <dsp:cNvPr id="0" name=""/>
        <dsp:cNvSpPr/>
      </dsp:nvSpPr>
      <dsp:spPr>
        <a:xfrm>
          <a:off x="515814" y="1143622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163E4-4CF1-4117-B937-53222A1AA230}">
      <dsp:nvSpPr>
        <dsp:cNvPr id="0" name=""/>
        <dsp:cNvSpPr/>
      </dsp:nvSpPr>
      <dsp:spPr>
        <a:xfrm>
          <a:off x="1031384" y="2134891"/>
          <a:ext cx="6787241" cy="610192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MAX</a:t>
          </a:r>
          <a:r>
            <a:rPr lang="zh-TW" sz="2900" b="0" i="0" kern="1200" baseline="0" dirty="0"/>
            <a:t>函數、</a:t>
          </a:r>
          <a:r>
            <a:rPr lang="en-US" sz="2900" b="0" i="0" kern="1200" baseline="0" dirty="0"/>
            <a:t>MIN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1031384" y="2134891"/>
        <a:ext cx="6787241" cy="610192"/>
      </dsp:txXfrm>
    </dsp:sp>
    <dsp:sp modelId="{308BF0F5-040D-4A0C-A6C4-C14058C3A8E5}">
      <dsp:nvSpPr>
        <dsp:cNvPr id="0" name=""/>
        <dsp:cNvSpPr/>
      </dsp:nvSpPr>
      <dsp:spPr>
        <a:xfrm>
          <a:off x="650014" y="2058617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7B3D37-BAA9-4B22-A554-3466A86A5B65}">
      <dsp:nvSpPr>
        <dsp:cNvPr id="0" name=""/>
        <dsp:cNvSpPr/>
      </dsp:nvSpPr>
      <dsp:spPr>
        <a:xfrm>
          <a:off x="897185" y="3049886"/>
          <a:ext cx="6921440" cy="610192"/>
        </a:xfrm>
        <a:prstGeom prst="rect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LARGE</a:t>
          </a:r>
          <a:r>
            <a:rPr lang="zh-TW" sz="2900" b="0" i="0" kern="1200" baseline="0" dirty="0"/>
            <a:t>函數、</a:t>
          </a:r>
          <a:r>
            <a:rPr lang="en-US" sz="2900" b="0" i="0" kern="1200" baseline="0" dirty="0"/>
            <a:t>SMALL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897185" y="3049886"/>
        <a:ext cx="6921440" cy="610192"/>
      </dsp:txXfrm>
    </dsp:sp>
    <dsp:sp modelId="{A2D0CC6E-9111-4657-8338-6D08DAF9BEAE}">
      <dsp:nvSpPr>
        <dsp:cNvPr id="0" name=""/>
        <dsp:cNvSpPr/>
      </dsp:nvSpPr>
      <dsp:spPr>
        <a:xfrm>
          <a:off x="515814" y="2973612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CF78B-42E7-4E0B-B8EC-D8A7DB39A6C4}">
      <dsp:nvSpPr>
        <dsp:cNvPr id="0" name=""/>
        <dsp:cNvSpPr/>
      </dsp:nvSpPr>
      <dsp:spPr>
        <a:xfrm>
          <a:off x="459939" y="3964882"/>
          <a:ext cx="7358686" cy="610192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RANK.EQ</a:t>
          </a:r>
          <a:r>
            <a:rPr lang="zh-TW" sz="2900" b="0" i="0" kern="1200" baseline="0" dirty="0"/>
            <a:t>函數</a:t>
          </a:r>
          <a:r>
            <a:rPr lang="zh-TW" altLang="en-US" sz="2900" b="0" i="0" kern="1200" baseline="0" dirty="0"/>
            <a:t>、</a:t>
          </a:r>
          <a:r>
            <a:rPr lang="en-US" sz="2900" b="0" i="0" kern="1200" baseline="0" dirty="0"/>
            <a:t>RANK.AVG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459939" y="3964882"/>
        <a:ext cx="7358686" cy="610192"/>
      </dsp:txXfrm>
    </dsp:sp>
    <dsp:sp modelId="{49CBCF57-576B-4ECC-8929-A91B820EBEF1}">
      <dsp:nvSpPr>
        <dsp:cNvPr id="0" name=""/>
        <dsp:cNvSpPr/>
      </dsp:nvSpPr>
      <dsp:spPr>
        <a:xfrm>
          <a:off x="78569" y="3888608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CB267-DD76-43D5-A8EC-D5C5F58A9100}">
      <dsp:nvSpPr>
        <dsp:cNvPr id="0" name=""/>
        <dsp:cNvSpPr/>
      </dsp:nvSpPr>
      <dsp:spPr>
        <a:xfrm>
          <a:off x="-5517514" y="-844755"/>
          <a:ext cx="6569486" cy="6569486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1FCC3-33D9-4A00-80C0-A1338A65AB93}">
      <dsp:nvSpPr>
        <dsp:cNvPr id="0" name=""/>
        <dsp:cNvSpPr/>
      </dsp:nvSpPr>
      <dsp:spPr>
        <a:xfrm>
          <a:off x="459939" y="304900"/>
          <a:ext cx="7358686" cy="6101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DATE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459939" y="304900"/>
        <a:ext cx="7358686" cy="610192"/>
      </dsp:txXfrm>
    </dsp:sp>
    <dsp:sp modelId="{AFDB3F5F-E8AB-4CD1-BC1C-8970B2D79DB9}">
      <dsp:nvSpPr>
        <dsp:cNvPr id="0" name=""/>
        <dsp:cNvSpPr/>
      </dsp:nvSpPr>
      <dsp:spPr>
        <a:xfrm>
          <a:off x="78569" y="228626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990E-6507-4EE9-BBCC-A13745B43256}">
      <dsp:nvSpPr>
        <dsp:cNvPr id="0" name=""/>
        <dsp:cNvSpPr/>
      </dsp:nvSpPr>
      <dsp:spPr>
        <a:xfrm>
          <a:off x="897185" y="1219896"/>
          <a:ext cx="6921440" cy="610192"/>
        </a:xfrm>
        <a:prstGeom prst="rect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DAY</a:t>
          </a:r>
          <a:r>
            <a:rPr lang="zh-TW" sz="2900" b="0" i="0" kern="1200" baseline="0" dirty="0"/>
            <a:t>函數</a:t>
          </a:r>
          <a:r>
            <a:rPr lang="zh-TW" altLang="en-US" sz="2900" b="0" i="0" kern="1200" baseline="0" dirty="0"/>
            <a:t>、</a:t>
          </a:r>
          <a:r>
            <a:rPr lang="en-US" sz="2900" b="0" i="0" kern="1200" baseline="0" dirty="0"/>
            <a:t>MONTH</a:t>
          </a:r>
          <a:r>
            <a:rPr lang="zh-TW" sz="2900" b="0" i="0" kern="1200" baseline="0" dirty="0"/>
            <a:t>函數</a:t>
          </a:r>
          <a:r>
            <a:rPr lang="zh-TW" altLang="en-US" sz="2900" b="0" i="0" kern="1200" baseline="0" dirty="0"/>
            <a:t>、</a:t>
          </a:r>
          <a:r>
            <a:rPr lang="en-US" sz="2900" b="0" i="0" kern="1200" baseline="0" dirty="0"/>
            <a:t>YEAR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897185" y="1219896"/>
        <a:ext cx="6921440" cy="610192"/>
      </dsp:txXfrm>
    </dsp:sp>
    <dsp:sp modelId="{A8BF9467-D756-4640-81D8-9D564A8C935A}">
      <dsp:nvSpPr>
        <dsp:cNvPr id="0" name=""/>
        <dsp:cNvSpPr/>
      </dsp:nvSpPr>
      <dsp:spPr>
        <a:xfrm>
          <a:off x="515814" y="1143622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9FA44-10C9-4945-88FB-EAE43735B714}">
      <dsp:nvSpPr>
        <dsp:cNvPr id="0" name=""/>
        <dsp:cNvSpPr/>
      </dsp:nvSpPr>
      <dsp:spPr>
        <a:xfrm>
          <a:off x="1031384" y="2134891"/>
          <a:ext cx="6787241" cy="610192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TODAY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1031384" y="2134891"/>
        <a:ext cx="6787241" cy="610192"/>
      </dsp:txXfrm>
    </dsp:sp>
    <dsp:sp modelId="{10E8A9C2-A347-42CE-9D15-15900718C239}">
      <dsp:nvSpPr>
        <dsp:cNvPr id="0" name=""/>
        <dsp:cNvSpPr/>
      </dsp:nvSpPr>
      <dsp:spPr>
        <a:xfrm>
          <a:off x="650014" y="2058617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885D8-7810-430A-9395-924C7215415A}">
      <dsp:nvSpPr>
        <dsp:cNvPr id="0" name=""/>
        <dsp:cNvSpPr/>
      </dsp:nvSpPr>
      <dsp:spPr>
        <a:xfrm>
          <a:off x="897185" y="3049886"/>
          <a:ext cx="6921440" cy="610192"/>
        </a:xfrm>
        <a:prstGeom prst="rect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DATEDIF</a:t>
          </a:r>
          <a:r>
            <a:rPr lang="zh-TW" sz="2900" b="0" i="0" kern="1200" baseline="0" dirty="0" smtClean="0"/>
            <a:t>函數</a:t>
          </a:r>
          <a:endParaRPr lang="zh-TW" sz="2900" kern="1200" dirty="0"/>
        </a:p>
      </dsp:txBody>
      <dsp:txXfrm>
        <a:off x="897185" y="3049886"/>
        <a:ext cx="6921440" cy="610192"/>
      </dsp:txXfrm>
    </dsp:sp>
    <dsp:sp modelId="{B9FEE2DD-EE8C-4AA8-906B-87ED1710EC48}">
      <dsp:nvSpPr>
        <dsp:cNvPr id="0" name=""/>
        <dsp:cNvSpPr/>
      </dsp:nvSpPr>
      <dsp:spPr>
        <a:xfrm>
          <a:off x="515814" y="2973612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B1709-9B23-442B-9D5B-92274BA0C084}">
      <dsp:nvSpPr>
        <dsp:cNvPr id="0" name=""/>
        <dsp:cNvSpPr/>
      </dsp:nvSpPr>
      <dsp:spPr>
        <a:xfrm>
          <a:off x="459939" y="3964882"/>
          <a:ext cx="7358686" cy="610192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YEARFRAC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459939" y="3964882"/>
        <a:ext cx="7358686" cy="610192"/>
      </dsp:txXfrm>
    </dsp:sp>
    <dsp:sp modelId="{36CE9229-696C-4C1F-AD20-FEB30C1447D0}">
      <dsp:nvSpPr>
        <dsp:cNvPr id="0" name=""/>
        <dsp:cNvSpPr/>
      </dsp:nvSpPr>
      <dsp:spPr>
        <a:xfrm>
          <a:off x="78569" y="3888608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CB267-DD76-43D5-A8EC-D5C5F58A9100}">
      <dsp:nvSpPr>
        <dsp:cNvPr id="0" name=""/>
        <dsp:cNvSpPr/>
      </dsp:nvSpPr>
      <dsp:spPr>
        <a:xfrm>
          <a:off x="-3411593" y="-524599"/>
          <a:ext cx="4067803" cy="4067803"/>
        </a:xfrm>
        <a:prstGeom prst="blockArc">
          <a:avLst>
            <a:gd name="adj1" fmla="val 18900000"/>
            <a:gd name="adj2" fmla="val 2700000"/>
            <a:gd name="adj3" fmla="val 53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E4E9A-2FE1-4E67-BB41-DCC95CCFBD6E}">
      <dsp:nvSpPr>
        <dsp:cNvPr id="0" name=""/>
        <dsp:cNvSpPr/>
      </dsp:nvSpPr>
      <dsp:spPr>
        <a:xfrm>
          <a:off x="421963" y="301860"/>
          <a:ext cx="7426061" cy="603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9203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HOUR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421963" y="301860"/>
        <a:ext cx="7426061" cy="603720"/>
      </dsp:txXfrm>
    </dsp:sp>
    <dsp:sp modelId="{9FBC0C37-CA36-4083-8FAF-28A82D50C9A7}">
      <dsp:nvSpPr>
        <dsp:cNvPr id="0" name=""/>
        <dsp:cNvSpPr/>
      </dsp:nvSpPr>
      <dsp:spPr>
        <a:xfrm>
          <a:off x="44637" y="226395"/>
          <a:ext cx="754650" cy="75465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E9498-0D46-4EAE-8280-0CFAE9902B6A}">
      <dsp:nvSpPr>
        <dsp:cNvPr id="0" name=""/>
        <dsp:cNvSpPr/>
      </dsp:nvSpPr>
      <dsp:spPr>
        <a:xfrm>
          <a:off x="641415" y="1207441"/>
          <a:ext cx="7206608" cy="603720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9203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MINUTE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641415" y="1207441"/>
        <a:ext cx="7206608" cy="603720"/>
      </dsp:txXfrm>
    </dsp:sp>
    <dsp:sp modelId="{39C047CA-408F-4811-A7A4-FE16BC1B075D}">
      <dsp:nvSpPr>
        <dsp:cNvPr id="0" name=""/>
        <dsp:cNvSpPr/>
      </dsp:nvSpPr>
      <dsp:spPr>
        <a:xfrm>
          <a:off x="264090" y="1131976"/>
          <a:ext cx="754650" cy="75465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73D61-AEB5-4664-B853-8F8C2D9BAE88}">
      <dsp:nvSpPr>
        <dsp:cNvPr id="0" name=""/>
        <dsp:cNvSpPr/>
      </dsp:nvSpPr>
      <dsp:spPr>
        <a:xfrm>
          <a:off x="421963" y="2113022"/>
          <a:ext cx="7426061" cy="603720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9203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SECOND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421963" y="2113022"/>
        <a:ext cx="7426061" cy="603720"/>
      </dsp:txXfrm>
    </dsp:sp>
    <dsp:sp modelId="{A6E0AD54-C346-426B-9BAE-E562264A48DB}">
      <dsp:nvSpPr>
        <dsp:cNvPr id="0" name=""/>
        <dsp:cNvSpPr/>
      </dsp:nvSpPr>
      <dsp:spPr>
        <a:xfrm>
          <a:off x="44637" y="2037557"/>
          <a:ext cx="754650" cy="75465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BC59F-79A5-418D-84AD-132474B15974}">
      <dsp:nvSpPr>
        <dsp:cNvPr id="0" name=""/>
        <dsp:cNvSpPr/>
      </dsp:nvSpPr>
      <dsp:spPr>
        <a:xfrm>
          <a:off x="-2568007" y="-398640"/>
          <a:ext cx="3083561" cy="3083561"/>
        </a:xfrm>
        <a:prstGeom prst="blockArc">
          <a:avLst>
            <a:gd name="adj1" fmla="val 18900000"/>
            <a:gd name="adj2" fmla="val 2700000"/>
            <a:gd name="adj3" fmla="val 7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4B5D13-09F0-440B-A806-FCD4C90475DE}">
      <dsp:nvSpPr>
        <dsp:cNvPr id="0" name=""/>
        <dsp:cNvSpPr/>
      </dsp:nvSpPr>
      <dsp:spPr>
        <a:xfrm>
          <a:off x="420275" y="326618"/>
          <a:ext cx="7454364" cy="6531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8434" tIns="81280" rIns="81280" bIns="8128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baseline="0" dirty="0"/>
            <a:t>PMT</a:t>
          </a:r>
          <a:r>
            <a:rPr lang="zh-TW" sz="3200" b="0" i="0" kern="1200" baseline="0" dirty="0"/>
            <a:t>函數</a:t>
          </a:r>
          <a:endParaRPr lang="zh-TW" sz="3200" kern="1200" dirty="0"/>
        </a:p>
      </dsp:txBody>
      <dsp:txXfrm>
        <a:off x="420275" y="326618"/>
        <a:ext cx="7454364" cy="653144"/>
      </dsp:txXfrm>
    </dsp:sp>
    <dsp:sp modelId="{4D126294-35B9-46BD-95C7-C6AA05A60F39}">
      <dsp:nvSpPr>
        <dsp:cNvPr id="0" name=""/>
        <dsp:cNvSpPr/>
      </dsp:nvSpPr>
      <dsp:spPr>
        <a:xfrm>
          <a:off x="12060" y="244975"/>
          <a:ext cx="816430" cy="8164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8AC081-2598-4964-9190-B7864FC35129}">
      <dsp:nvSpPr>
        <dsp:cNvPr id="0" name=""/>
        <dsp:cNvSpPr/>
      </dsp:nvSpPr>
      <dsp:spPr>
        <a:xfrm>
          <a:off x="420275" y="1306518"/>
          <a:ext cx="7454364" cy="653144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8434" tIns="81280" rIns="81280" bIns="8128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baseline="0" dirty="0"/>
            <a:t>IPMT</a:t>
          </a:r>
          <a:r>
            <a:rPr lang="zh-TW" sz="3200" b="0" i="0" kern="1200" baseline="0" dirty="0"/>
            <a:t>函數</a:t>
          </a:r>
          <a:endParaRPr lang="zh-TW" sz="3200" kern="1200" dirty="0"/>
        </a:p>
      </dsp:txBody>
      <dsp:txXfrm>
        <a:off x="420275" y="1306518"/>
        <a:ext cx="7454364" cy="653144"/>
      </dsp:txXfrm>
    </dsp:sp>
    <dsp:sp modelId="{C8E2DEF2-78AC-454E-B92B-45EEDFF5A6B8}">
      <dsp:nvSpPr>
        <dsp:cNvPr id="0" name=""/>
        <dsp:cNvSpPr/>
      </dsp:nvSpPr>
      <dsp:spPr>
        <a:xfrm>
          <a:off x="12060" y="1224875"/>
          <a:ext cx="816430" cy="8164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E39DB-A870-49F2-AE3E-A6E4B5E8E8A4}">
      <dsp:nvSpPr>
        <dsp:cNvPr id="0" name=""/>
        <dsp:cNvSpPr/>
      </dsp:nvSpPr>
      <dsp:spPr>
        <a:xfrm>
          <a:off x="-5517514" y="-844755"/>
          <a:ext cx="6569486" cy="6569486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36C4A9-B0F8-4B94-AF5E-1375A78A955D}">
      <dsp:nvSpPr>
        <dsp:cNvPr id="0" name=""/>
        <dsp:cNvSpPr/>
      </dsp:nvSpPr>
      <dsp:spPr>
        <a:xfrm>
          <a:off x="459939" y="304900"/>
          <a:ext cx="7358686" cy="6101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LEFT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459939" y="304900"/>
        <a:ext cx="7358686" cy="610192"/>
      </dsp:txXfrm>
    </dsp:sp>
    <dsp:sp modelId="{DBF1A1EF-A61C-44F1-AEF3-94C89AA1C840}">
      <dsp:nvSpPr>
        <dsp:cNvPr id="0" name=""/>
        <dsp:cNvSpPr/>
      </dsp:nvSpPr>
      <dsp:spPr>
        <a:xfrm>
          <a:off x="78569" y="228626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36D77-78F6-4F4B-952E-EE5ED2D7F83F}">
      <dsp:nvSpPr>
        <dsp:cNvPr id="0" name=""/>
        <dsp:cNvSpPr/>
      </dsp:nvSpPr>
      <dsp:spPr>
        <a:xfrm>
          <a:off x="897185" y="1219896"/>
          <a:ext cx="6921440" cy="610192"/>
        </a:xfrm>
        <a:prstGeom prst="rect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RIGHT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897185" y="1219896"/>
        <a:ext cx="6921440" cy="610192"/>
      </dsp:txXfrm>
    </dsp:sp>
    <dsp:sp modelId="{8C8CD6F6-678D-4150-8143-4157B42B7F25}">
      <dsp:nvSpPr>
        <dsp:cNvPr id="0" name=""/>
        <dsp:cNvSpPr/>
      </dsp:nvSpPr>
      <dsp:spPr>
        <a:xfrm>
          <a:off x="515814" y="1143622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E1B03-00BC-4048-A00C-03E20770EDCE}">
      <dsp:nvSpPr>
        <dsp:cNvPr id="0" name=""/>
        <dsp:cNvSpPr/>
      </dsp:nvSpPr>
      <dsp:spPr>
        <a:xfrm>
          <a:off x="1031384" y="2134891"/>
          <a:ext cx="6787241" cy="610192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MID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1031384" y="2134891"/>
        <a:ext cx="6787241" cy="610192"/>
      </dsp:txXfrm>
    </dsp:sp>
    <dsp:sp modelId="{F4085A41-1B4F-4DB3-8C3E-0BB2851C28A1}">
      <dsp:nvSpPr>
        <dsp:cNvPr id="0" name=""/>
        <dsp:cNvSpPr/>
      </dsp:nvSpPr>
      <dsp:spPr>
        <a:xfrm>
          <a:off x="650014" y="2058617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3D855-8DD5-496B-85A6-B1C74E67961E}">
      <dsp:nvSpPr>
        <dsp:cNvPr id="0" name=""/>
        <dsp:cNvSpPr/>
      </dsp:nvSpPr>
      <dsp:spPr>
        <a:xfrm>
          <a:off x="897185" y="3049886"/>
          <a:ext cx="6921440" cy="610192"/>
        </a:xfrm>
        <a:prstGeom prst="rect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REPT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897185" y="3049886"/>
        <a:ext cx="6921440" cy="610192"/>
      </dsp:txXfrm>
    </dsp:sp>
    <dsp:sp modelId="{D6751DE0-7F19-4246-A02B-D364779C571F}">
      <dsp:nvSpPr>
        <dsp:cNvPr id="0" name=""/>
        <dsp:cNvSpPr/>
      </dsp:nvSpPr>
      <dsp:spPr>
        <a:xfrm>
          <a:off x="515814" y="2952591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C5EE4-BBC6-48F5-8C8A-CE5DEDFA8111}">
      <dsp:nvSpPr>
        <dsp:cNvPr id="0" name=""/>
        <dsp:cNvSpPr/>
      </dsp:nvSpPr>
      <dsp:spPr>
        <a:xfrm>
          <a:off x="459939" y="3964882"/>
          <a:ext cx="7358686" cy="610192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73660" rIns="73660" bIns="7366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TEXT</a:t>
          </a:r>
          <a:r>
            <a:rPr lang="zh-TW" sz="2900" b="0" i="0" kern="1200" baseline="0" dirty="0"/>
            <a:t>函數</a:t>
          </a:r>
          <a:endParaRPr lang="zh-TW" sz="2900" kern="1200" dirty="0"/>
        </a:p>
      </dsp:txBody>
      <dsp:txXfrm>
        <a:off x="459939" y="3964882"/>
        <a:ext cx="7358686" cy="610192"/>
      </dsp:txXfrm>
    </dsp:sp>
    <dsp:sp modelId="{48138E10-7921-4414-8BC0-DDD526B158B5}">
      <dsp:nvSpPr>
        <dsp:cNvPr id="0" name=""/>
        <dsp:cNvSpPr/>
      </dsp:nvSpPr>
      <dsp:spPr>
        <a:xfrm>
          <a:off x="78569" y="3888608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52891-EC8C-4D7B-A525-7F974B09E9B1}">
      <dsp:nvSpPr>
        <dsp:cNvPr id="0" name=""/>
        <dsp:cNvSpPr/>
      </dsp:nvSpPr>
      <dsp:spPr>
        <a:xfrm>
          <a:off x="-3191606" y="-491156"/>
          <a:ext cx="3806475" cy="3806475"/>
        </a:xfrm>
        <a:prstGeom prst="blockArc">
          <a:avLst>
            <a:gd name="adj1" fmla="val 18900000"/>
            <a:gd name="adj2" fmla="val 2700000"/>
            <a:gd name="adj3" fmla="val 567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C41A-1B26-4EAB-B5E8-F67890C5A632}">
      <dsp:nvSpPr>
        <dsp:cNvPr id="0" name=""/>
        <dsp:cNvSpPr/>
      </dsp:nvSpPr>
      <dsp:spPr>
        <a:xfrm>
          <a:off x="395362" y="282416"/>
          <a:ext cx="7455732" cy="5648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336" tIns="68580" rIns="68580" bIns="6858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kern="1200" baseline="0" dirty="0"/>
            <a:t>IF</a:t>
          </a:r>
          <a:r>
            <a:rPr lang="zh-TW" sz="2700" b="0" i="0" kern="1200" baseline="0" dirty="0"/>
            <a:t>函數</a:t>
          </a:r>
          <a:endParaRPr lang="zh-TW" sz="2700" kern="1200" dirty="0"/>
        </a:p>
      </dsp:txBody>
      <dsp:txXfrm>
        <a:off x="395362" y="282416"/>
        <a:ext cx="7455732" cy="564832"/>
      </dsp:txXfrm>
    </dsp:sp>
    <dsp:sp modelId="{43E14E34-02E9-40D3-9F16-A1A846832286}">
      <dsp:nvSpPr>
        <dsp:cNvPr id="0" name=""/>
        <dsp:cNvSpPr/>
      </dsp:nvSpPr>
      <dsp:spPr>
        <a:xfrm>
          <a:off x="42342" y="211812"/>
          <a:ext cx="706040" cy="7060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FA471-255F-4721-8B14-63C739B2232A}">
      <dsp:nvSpPr>
        <dsp:cNvPr id="0" name=""/>
        <dsp:cNvSpPr/>
      </dsp:nvSpPr>
      <dsp:spPr>
        <a:xfrm>
          <a:off x="600679" y="1129665"/>
          <a:ext cx="7250416" cy="564832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336" tIns="68580" rIns="68580" bIns="6858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kern="1200" baseline="0" dirty="0"/>
            <a:t>AND</a:t>
          </a:r>
          <a:r>
            <a:rPr lang="zh-TW" sz="2700" b="0" i="0" kern="1200" baseline="0" dirty="0"/>
            <a:t>函數</a:t>
          </a:r>
          <a:endParaRPr lang="zh-TW" sz="2700" kern="1200" dirty="0"/>
        </a:p>
      </dsp:txBody>
      <dsp:txXfrm>
        <a:off x="600679" y="1129665"/>
        <a:ext cx="7250416" cy="564832"/>
      </dsp:txXfrm>
    </dsp:sp>
    <dsp:sp modelId="{469AD929-D287-45DB-9BDF-35DDFF45CAAD}">
      <dsp:nvSpPr>
        <dsp:cNvPr id="0" name=""/>
        <dsp:cNvSpPr/>
      </dsp:nvSpPr>
      <dsp:spPr>
        <a:xfrm>
          <a:off x="247658" y="1059061"/>
          <a:ext cx="706040" cy="7060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5E411-02C1-4828-A299-C3E1FBAADD24}">
      <dsp:nvSpPr>
        <dsp:cNvPr id="0" name=""/>
        <dsp:cNvSpPr/>
      </dsp:nvSpPr>
      <dsp:spPr>
        <a:xfrm>
          <a:off x="395362" y="1976914"/>
          <a:ext cx="7455732" cy="564832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336" tIns="68580" rIns="68580" bIns="6858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kern="1200" baseline="0" dirty="0"/>
            <a:t>OR</a:t>
          </a:r>
          <a:r>
            <a:rPr lang="zh-TW" sz="2700" b="0" i="0" kern="1200" baseline="0" dirty="0"/>
            <a:t>函數</a:t>
          </a:r>
          <a:endParaRPr lang="zh-TW" sz="2700" kern="1200" dirty="0"/>
        </a:p>
      </dsp:txBody>
      <dsp:txXfrm>
        <a:off x="395362" y="1976914"/>
        <a:ext cx="7455732" cy="564832"/>
      </dsp:txXfrm>
    </dsp:sp>
    <dsp:sp modelId="{1D0278DF-95EE-43EC-B535-D03C243F3D6C}">
      <dsp:nvSpPr>
        <dsp:cNvPr id="0" name=""/>
        <dsp:cNvSpPr/>
      </dsp:nvSpPr>
      <dsp:spPr>
        <a:xfrm>
          <a:off x="42342" y="1906310"/>
          <a:ext cx="706040" cy="7060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985F5-3F7A-45FA-B8D9-82C795204931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C96A-D46D-4E34-927B-C8E0F7459F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6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10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重點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anchor="b">
            <a:noAutofit/>
          </a:bodyPr>
          <a:lstStyle>
            <a:lvl1pPr algn="ctr">
              <a:defRPr sz="5800" b="1" cap="none" spc="0" baseline="0">
                <a:ln w="19050">
                  <a:solidFill>
                    <a:schemeClr val="bg1"/>
                  </a:solidFill>
                  <a:prstDash val="solid"/>
                </a:ln>
                <a:solidFill>
                  <a:srgbClr val="99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5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技術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800" b="1" cap="none" spc="0" baseline="0" dirty="0">
                <a:ln w="28575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學習資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kumimoji="0" lang="en-US" sz="5800" b="0" i="0" u="none" strike="noStrike" kern="1200" cap="none" spc="0" normalizeH="0" baseline="0" dirty="0">
                <a:ln w="0"/>
                <a:gradFill flip="none" rotWithShape="1">
                  <a:gsLst>
                    <a:gs pos="0">
                      <a:srgbClr val="B22600">
                        <a:lumMod val="67000"/>
                      </a:srgbClr>
                    </a:gs>
                    <a:gs pos="48000">
                      <a:srgbClr val="B22600">
                        <a:lumMod val="97000"/>
                        <a:lumOff val="3000"/>
                      </a:srgbClr>
                    </a:gs>
                    <a:gs pos="100000">
                      <a:srgbClr val="B22600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華康新特黑體" panose="02010609010101010101" pitchFamily="49" charset="-120"/>
                <a:cs typeface="+mj-cs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4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3665"/>
            <a:ext cx="7886700" cy="1047650"/>
          </a:xfrm>
        </p:spPr>
        <p:txBody>
          <a:bodyPr/>
          <a:lstStyle>
            <a:lvl1pPr algn="ctr">
              <a:defRPr baseline="0">
                <a:solidFill>
                  <a:srgbClr val="800000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4800"/>
            <a:ext cx="7886700" cy="4602163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cxnSp>
        <p:nvCxnSpPr>
          <p:cNvPr id="4" name="直線接點 3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</p:spPr>
        <p:txBody>
          <a:bodyPr/>
          <a:lstStyle>
            <a:lvl1pPr marL="355600" indent="-355600">
              <a:lnSpc>
                <a:spcPct val="150000"/>
              </a:lnSpc>
              <a:spcBef>
                <a:spcPts val="0"/>
              </a:spcBef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016" y="365126"/>
            <a:ext cx="82476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2016" y="1296539"/>
            <a:ext cx="8247600" cy="5256000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網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55600" indent="-355600">
              <a:lnSpc>
                <a:spcPct val="150000"/>
              </a:lnSpc>
              <a:spcBef>
                <a:spcPts val="0"/>
              </a:spcBef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828800" y="6295053"/>
            <a:ext cx="6686549" cy="42642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28650" y="62842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2"/>
                </a:solidFill>
              </a:rPr>
              <a:t>資料來源：</a:t>
            </a:r>
          </a:p>
        </p:txBody>
      </p:sp>
    </p:spTree>
    <p:extLst>
      <p:ext uri="{BB962C8B-B14F-4D97-AF65-F5344CB8AC3E}">
        <p14:creationId xmlns:p14="http://schemas.microsoft.com/office/powerpoint/2010/main" val="24816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28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技術分析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楊明玉 老師</a:t>
            </a:r>
            <a:endParaRPr 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ROUNDUP</a:t>
            </a:r>
            <a:r>
              <a:rPr lang="zh-TW" altLang="zh-TW" dirty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733365" y="3245224"/>
            <a:ext cx="627529" cy="24204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0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統計函數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732339"/>
              </p:ext>
            </p:extLst>
          </p:nvPr>
        </p:nvGraphicFramePr>
        <p:xfrm>
          <a:off x="628650" y="1296988"/>
          <a:ext cx="7886700" cy="48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53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9053D4-467C-447F-B662-58AB5FA6C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179053D4-467C-447F-B662-58AB5FA6C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179053D4-467C-447F-B662-58AB5FA6C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179053D4-467C-447F-B662-58AB5FA6C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F74487-B29F-43A5-BB15-013A1EBB9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E6F74487-B29F-43A5-BB15-013A1EBB9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E6F74487-B29F-43A5-BB15-013A1EBB9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E6F74487-B29F-43A5-BB15-013A1EBB9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8BF0F5-040D-4A0C-A6C4-C14058C3A8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308BF0F5-040D-4A0C-A6C4-C14058C3A8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308BF0F5-040D-4A0C-A6C4-C14058C3A8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308BF0F5-040D-4A0C-A6C4-C14058C3A8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A163E4-4CF1-4117-B937-53222A1AA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64A163E4-4CF1-4117-B937-53222A1AA2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64A163E4-4CF1-4117-B937-53222A1AA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64A163E4-4CF1-4117-B937-53222A1AA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0CC6E-9111-4657-8338-6D08DAF9B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A2D0CC6E-9111-4657-8338-6D08DAF9BE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A2D0CC6E-9111-4657-8338-6D08DAF9B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A2D0CC6E-9111-4657-8338-6D08DAF9B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7B3D37-BAA9-4B22-A554-3466A86A5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DD7B3D37-BAA9-4B22-A554-3466A86A5B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DD7B3D37-BAA9-4B22-A554-3466A86A5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DD7B3D37-BAA9-4B22-A554-3466A86A5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CBCF57-576B-4ECC-8929-A91B820EBE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49CBCF57-576B-4ECC-8929-A91B820EBE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49CBCF57-576B-4ECC-8929-A91B820EBE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49CBCF57-576B-4ECC-8929-A91B820EBE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ACF78B-42E7-4E0B-B8EC-D8A7DB39A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EBACF78B-42E7-4E0B-B8EC-D8A7DB39A6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EBACF78B-42E7-4E0B-B8EC-D8A7DB39A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EBACF78B-42E7-4E0B-B8EC-D8A7DB39A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AVERAGE</a:t>
            </a:r>
            <a:r>
              <a:rPr lang="zh-TW" altLang="zh-TW" dirty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428566" y="2814918"/>
            <a:ext cx="555810" cy="21515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1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AVERAGEA</a:t>
            </a:r>
            <a:r>
              <a:rPr lang="zh-TW" altLang="zh-TW" dirty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087907" y="2841813"/>
            <a:ext cx="573740" cy="20618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78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FREQUENCY</a:t>
            </a:r>
            <a:r>
              <a:rPr lang="zh-TW" altLang="zh-TW" dirty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290918" y="2913529"/>
            <a:ext cx="502023" cy="22411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34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MAX</a:t>
            </a:r>
            <a:r>
              <a:rPr lang="zh-TW" altLang="zh-TW" dirty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圓角矩形圖說文字 3"/>
          <p:cNvSpPr/>
          <p:nvPr/>
        </p:nvSpPr>
        <p:spPr>
          <a:xfrm>
            <a:off x="7503459" y="3415553"/>
            <a:ext cx="1434353" cy="824753"/>
          </a:xfrm>
          <a:prstGeom prst="wedgeRoundRectCallout">
            <a:avLst>
              <a:gd name="adj1" fmla="val -82738"/>
              <a:gd name="adj2" fmla="val 5081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實際銷售量最高者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8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MIN</a:t>
            </a:r>
            <a:r>
              <a:rPr lang="zh-TW" altLang="zh-TW" dirty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圓角矩形圖說文字 3"/>
          <p:cNvSpPr/>
          <p:nvPr/>
        </p:nvSpPr>
        <p:spPr>
          <a:xfrm>
            <a:off x="7431742" y="3792070"/>
            <a:ext cx="1434353" cy="824753"/>
          </a:xfrm>
          <a:prstGeom prst="wedgeRoundRectCallout">
            <a:avLst>
              <a:gd name="adj1" fmla="val -82738"/>
              <a:gd name="adj2" fmla="val 5081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實際銷售量最低者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4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LARGE</a:t>
            </a:r>
            <a:r>
              <a:rPr lang="zh-TW" altLang="zh-TW" dirty="0"/>
              <a:t>函數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3" y="1105469"/>
            <a:ext cx="8247600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6"/>
          <a:stretch/>
        </p:blipFill>
        <p:spPr>
          <a:xfrm>
            <a:off x="3585881" y="1269643"/>
            <a:ext cx="5369860" cy="5256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977154" y="2644588"/>
            <a:ext cx="762000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0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SMALL</a:t>
            </a:r>
            <a:r>
              <a:rPr lang="zh-TW" altLang="zh-TW" dirty="0"/>
              <a:t>函數</a:t>
            </a:r>
            <a:endParaRPr lang="zh-TW" altLang="zh-TW" dirty="0">
              <a:effectLst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6" y="1105469"/>
            <a:ext cx="8247600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6"/>
          <a:stretch/>
        </p:blipFill>
        <p:spPr>
          <a:xfrm>
            <a:off x="3532093" y="1350325"/>
            <a:ext cx="5369860" cy="5256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8" name="矩形 7"/>
          <p:cNvSpPr/>
          <p:nvPr/>
        </p:nvSpPr>
        <p:spPr>
          <a:xfrm>
            <a:off x="1021977" y="2662518"/>
            <a:ext cx="762000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18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RANK.EQ</a:t>
            </a:r>
            <a:r>
              <a:rPr lang="zh-TW" altLang="zh-TW" dirty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150659" y="3379695"/>
            <a:ext cx="609600" cy="19722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5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Excel</a:t>
            </a:r>
            <a:r>
              <a:rPr lang="zh-TW" altLang="en-US" dirty="0"/>
              <a:t>常用函數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853838"/>
              </p:ext>
            </p:extLst>
          </p:nvPr>
        </p:nvGraphicFramePr>
        <p:xfrm>
          <a:off x="484874" y="1613338"/>
          <a:ext cx="8352730" cy="4261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54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56C8A6-8946-474C-9316-E601DA44F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B56C8A6-8946-474C-9316-E601DA44F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4B4AB8-D129-4391-B36A-F2FD12AC1D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74B4AB8-D129-4391-B36A-F2FD12AC1D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82E4BE-AE7F-423C-BE93-E7D1F80CC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682E4BE-AE7F-423C-BE93-E7D1F80CC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B6FACF-9FD4-416D-95D2-4549C5060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0B6FACF-9FD4-416D-95D2-4549C50607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7B1669-3697-436D-858F-38C5D8A03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57B1669-3697-436D-858F-38C5D8A038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D9C398-99D4-4E84-BFBB-93F76678C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2D9C398-99D4-4E84-BFBB-93F76678C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9A6BE6-773C-43EE-8EA6-108F818A1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09A6BE6-773C-43EE-8EA6-108F818A1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RANK.AVG</a:t>
            </a:r>
            <a:r>
              <a:rPr lang="zh-TW" altLang="zh-TW" dirty="0"/>
              <a:t>函數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4150659" y="3379695"/>
            <a:ext cx="627529" cy="20618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日期函數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888079"/>
              </p:ext>
            </p:extLst>
          </p:nvPr>
        </p:nvGraphicFramePr>
        <p:xfrm>
          <a:off x="628650" y="1296988"/>
          <a:ext cx="7886700" cy="48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2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DB3F5F-E8AB-4CD1-BC1C-8970B2D79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FDB3F5F-E8AB-4CD1-BC1C-8970B2D79D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AFDB3F5F-E8AB-4CD1-BC1C-8970B2D79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AFDB3F5F-E8AB-4CD1-BC1C-8970B2D79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71FCC3-33D9-4A00-80C0-A1338A65A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571FCC3-33D9-4A00-80C0-A1338A65A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5571FCC3-33D9-4A00-80C0-A1338A65A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5571FCC3-33D9-4A00-80C0-A1338A65A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BF9467-D756-4640-81D8-9D564A8C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8BF9467-D756-4640-81D8-9D564A8C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A8BF9467-D756-4640-81D8-9D564A8C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A8BF9467-D756-4640-81D8-9D564A8C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13990E-6507-4EE9-BBCC-A13745B43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6613990E-6507-4EE9-BBCC-A13745B432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6613990E-6507-4EE9-BBCC-A13745B43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6613990E-6507-4EE9-BBCC-A13745B43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E8A9C2-A347-42CE-9D15-15900718C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10E8A9C2-A347-42CE-9D15-15900718C2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10E8A9C2-A347-42CE-9D15-15900718C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10E8A9C2-A347-42CE-9D15-15900718C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59FA44-10C9-4945-88FB-EAE43735B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9059FA44-10C9-4945-88FB-EAE43735B7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9059FA44-10C9-4945-88FB-EAE43735B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9059FA44-10C9-4945-88FB-EAE43735B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FEE2DD-EE8C-4AA8-906B-87ED1710EC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B9FEE2DD-EE8C-4AA8-906B-87ED1710EC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B9FEE2DD-EE8C-4AA8-906B-87ED1710EC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B9FEE2DD-EE8C-4AA8-906B-87ED1710EC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6885D8-7810-430A-9395-924C72154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3D6885D8-7810-430A-9395-924C721541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3D6885D8-7810-430A-9395-924C72154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3D6885D8-7810-430A-9395-924C72154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36CE9229-696C-4C1F-AD20-FEB30C1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2B1709-9B23-442B-9D5B-92274BA0C0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3F2B1709-9B23-442B-9D5B-92274BA0C0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3F2B1709-9B23-442B-9D5B-92274BA0C0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3F2B1709-9B23-442B-9D5B-92274BA0C0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DATE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234816" y="2895600"/>
            <a:ext cx="740596" cy="170329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1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DAY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423647" y="3655598"/>
            <a:ext cx="1138517" cy="32473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6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MONTH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7305263" y="3245224"/>
            <a:ext cx="1434353" cy="824753"/>
          </a:xfrm>
          <a:prstGeom prst="wedgeRoundRectCallout">
            <a:avLst>
              <a:gd name="adj1" fmla="val -82738"/>
              <a:gd name="adj2" fmla="val 5081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本月份壽星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79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YEAR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966447" y="3558988"/>
            <a:ext cx="1013012" cy="295836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33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TODAY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473388" y="3012141"/>
            <a:ext cx="779929" cy="24204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20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DATEDIF</a:t>
            </a:r>
            <a:r>
              <a:rPr lang="zh-TW" altLang="zh-TW" dirty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348753" y="3164541"/>
            <a:ext cx="537882" cy="233083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9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DATEDIF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234815" y="3146613"/>
            <a:ext cx="857137" cy="23308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10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YEARFRAC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4234816" y="3182470"/>
            <a:ext cx="740596" cy="188259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8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數學函數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703330"/>
              </p:ext>
            </p:extLst>
          </p:nvPr>
        </p:nvGraphicFramePr>
        <p:xfrm>
          <a:off x="628650" y="1296988"/>
          <a:ext cx="7886700" cy="48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5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E4A815-5D28-4ED9-8669-D7F2A4DD8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0E4A815-5D28-4ED9-8669-D7F2A4DD89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40E4A815-5D28-4ED9-8669-D7F2A4DD8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40E4A815-5D28-4ED9-8669-D7F2A4DD8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B844D3-B7BE-4B08-886E-E2EC9A8A5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E2B844D3-B7BE-4B08-886E-E2EC9A8A5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E2B844D3-B7BE-4B08-886E-E2EC9A8A5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E2B844D3-B7BE-4B08-886E-E2EC9A8A5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5CB9B5-BECE-4AD5-8ADF-6658EA518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C45CB9B5-BECE-4AD5-8ADF-6658EA518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C45CB9B5-BECE-4AD5-8ADF-6658EA518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C45CB9B5-BECE-4AD5-8ADF-6658EA518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5290D2-020C-4051-8729-903672E31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BB5290D2-020C-4051-8729-903672E31C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BB5290D2-020C-4051-8729-903672E31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BB5290D2-020C-4051-8729-903672E31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6F882A-BAA0-4E56-8C73-E8DEEBFF4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106F882A-BAA0-4E56-8C73-E8DEEBFF48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106F882A-BAA0-4E56-8C73-E8DEEBFF4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106F882A-BAA0-4E56-8C73-E8DEEBFF4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1076CE-C0D3-40BA-9573-5AC073522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101076CE-C0D3-40BA-9573-5AC0735221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101076CE-C0D3-40BA-9573-5AC073522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101076CE-C0D3-40BA-9573-5AC073522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F881D5-41F0-4AE7-9B66-CF8076E444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A7F881D5-41F0-4AE7-9B66-CF8076E444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A7F881D5-41F0-4AE7-9B66-CF8076E444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A7F881D5-41F0-4AE7-9B66-CF8076E444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8F0143-813D-4083-BA04-C205E18E3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C78F0143-813D-4083-BA04-C205E18E3F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C78F0143-813D-4083-BA04-C205E18E3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C78F0143-813D-4083-BA04-C205E18E3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時間函數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543979"/>
              </p:ext>
            </p:extLst>
          </p:nvPr>
        </p:nvGraphicFramePr>
        <p:xfrm>
          <a:off x="628650" y="1345324"/>
          <a:ext cx="7886700" cy="301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1DACB267-DD76-43D5-A8EC-D5C5F58A9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9FBC0C37-CA36-4083-8FAF-28A82D50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6F8E4E9A-2FE1-4E67-BB41-DCC95CCFB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C047CA-408F-4811-A7A4-FE16BC1B0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9C047CA-408F-4811-A7A4-FE16BC1B07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39C047CA-408F-4811-A7A4-FE16BC1B0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39C047CA-408F-4811-A7A4-FE16BC1B0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1E9498-0D46-4EAE-8280-0CFAE9902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51E9498-0D46-4EAE-8280-0CFAE9902B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B51E9498-0D46-4EAE-8280-0CFAE9902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B51E9498-0D46-4EAE-8280-0CFAE9902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E0AD54-C346-426B-9BAE-E562264A48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A6E0AD54-C346-426B-9BAE-E562264A48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A6E0AD54-C346-426B-9BAE-E562264A48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A6E0AD54-C346-426B-9BAE-E562264A48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173D61-AEB5-4664-B853-8F8C2D9BA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65173D61-AEB5-4664-B853-8F8C2D9BAE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65173D61-AEB5-4664-B853-8F8C2D9BA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65173D61-AEB5-4664-B853-8F8C2D9BA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HOUR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657600" y="2859741"/>
            <a:ext cx="636494" cy="215153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45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財務函數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67639"/>
              </p:ext>
            </p:extLst>
          </p:nvPr>
        </p:nvGraphicFramePr>
        <p:xfrm>
          <a:off x="628650" y="1613646"/>
          <a:ext cx="7886700" cy="2286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43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FBC59F-79A5-418D-84AD-132474B159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2FBC59F-79A5-418D-84AD-132474B159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42FBC59F-79A5-418D-84AD-132474B159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42FBC59F-79A5-418D-84AD-132474B159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126294-35B9-46BD-95C7-C6AA05A60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D126294-35B9-46BD-95C7-C6AA05A60F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4D126294-35B9-46BD-95C7-C6AA05A60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4D126294-35B9-46BD-95C7-C6AA05A60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4B5D13-09F0-440B-A806-FCD4C9047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54B5D13-09F0-440B-A806-FCD4C90475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554B5D13-09F0-440B-A806-FCD4C9047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554B5D13-09F0-440B-A806-FCD4C9047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E2DEF2-78AC-454E-B92B-45EEDFF5A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8E2DEF2-78AC-454E-B92B-45EEDFF5A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C8E2DEF2-78AC-454E-B92B-45EEDFF5A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C8E2DEF2-78AC-454E-B92B-45EEDFF5A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8AC081-2598-4964-9190-B7864FC35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18AC081-2598-4964-9190-B7864FC351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B18AC081-2598-4964-9190-B7864FC35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B18AC081-2598-4964-9190-B7864FC35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PMT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604682" y="3487270"/>
            <a:ext cx="762000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35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IPMT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680448" y="3056965"/>
            <a:ext cx="564776" cy="22411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59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文字函數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57998"/>
              </p:ext>
            </p:extLst>
          </p:nvPr>
        </p:nvGraphicFramePr>
        <p:xfrm>
          <a:off x="628650" y="1296988"/>
          <a:ext cx="7886700" cy="48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3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FE39DB-A870-49F2-AE3E-A6E4B5E8E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8FE39DB-A870-49F2-AE3E-A6E4B5E8E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E8FE39DB-A870-49F2-AE3E-A6E4B5E8E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E8FE39DB-A870-49F2-AE3E-A6E4B5E8E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F1A1EF-A61C-44F1-AEF3-94C89AA1C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BF1A1EF-A61C-44F1-AEF3-94C89AA1C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DBF1A1EF-A61C-44F1-AEF3-94C89AA1C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DBF1A1EF-A61C-44F1-AEF3-94C89AA1C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36C4A9-B0F8-4B94-AF5E-1375A78A9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9736C4A9-B0F8-4B94-AF5E-1375A78A95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9736C4A9-B0F8-4B94-AF5E-1375A78A9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9736C4A9-B0F8-4B94-AF5E-1375A78A9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8CD6F6-678D-4150-8143-4157B42B7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8C8CD6F6-678D-4150-8143-4157B42B7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8C8CD6F6-678D-4150-8143-4157B42B7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C8CD6F6-678D-4150-8143-4157B42B7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336D77-78F6-4F4B-952E-EE5ED2D7F8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7D336D77-78F6-4F4B-952E-EE5ED2D7F8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7D336D77-78F6-4F4B-952E-EE5ED2D7F8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7D336D77-78F6-4F4B-952E-EE5ED2D7F8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085A41-1B4F-4DB3-8C3E-0BB2851C2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F4085A41-1B4F-4DB3-8C3E-0BB2851C28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F4085A41-1B4F-4DB3-8C3E-0BB2851C2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F4085A41-1B4F-4DB3-8C3E-0BB2851C2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5E1B03-00BC-4048-A00C-03E20770E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325E1B03-00BC-4048-A00C-03E20770ED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325E1B03-00BC-4048-A00C-03E20770E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325E1B03-00BC-4048-A00C-03E20770E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751DE0-7F19-4246-A02B-D364779C5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D6751DE0-7F19-4246-A02B-D364779C5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D6751DE0-7F19-4246-A02B-D364779C5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D6751DE0-7F19-4246-A02B-D364779C5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D3D855-8DD5-496B-85A6-B1C74E679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7FD3D855-8DD5-496B-85A6-B1C74E6796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7FD3D855-8DD5-496B-85A6-B1C74E679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7FD3D855-8DD5-496B-85A6-B1C74E679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138E10-7921-4414-8BC0-DDD526B15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48138E10-7921-4414-8BC0-DDD526B15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48138E10-7921-4414-8BC0-DDD526B15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48138E10-7921-4414-8BC0-DDD526B15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CC5EE4-BBC6-48F5-8C8A-CE5DEDFA8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graphicEl>
                                              <a:dgm id="{A5CC5EE4-BBC6-48F5-8C8A-CE5DEDFA8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graphicEl>
                                              <a:dgm id="{A5CC5EE4-BBC6-48F5-8C8A-CE5DEDFA8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A5CC5EE4-BBC6-48F5-8C8A-CE5DEDFA8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LEFT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187389" y="2859742"/>
            <a:ext cx="735105" cy="20618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57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RIGHT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558989" y="2877671"/>
            <a:ext cx="690282" cy="19722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2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MID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850777" y="2877671"/>
            <a:ext cx="762000" cy="22411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87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REPT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615816" y="2859742"/>
            <a:ext cx="700255" cy="20618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92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</a:t>
            </a:r>
            <a:r>
              <a:rPr lang="zh-TW" altLang="en-US" dirty="0"/>
              <a:t>函數</a:t>
            </a:r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3" name="矩形 2"/>
          <p:cNvSpPr/>
          <p:nvPr/>
        </p:nvSpPr>
        <p:spPr>
          <a:xfrm>
            <a:off x="7180730" y="3137647"/>
            <a:ext cx="762000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8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TEXT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235388" y="2886636"/>
            <a:ext cx="779929" cy="19722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2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邏輯函數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680125"/>
              </p:ext>
            </p:extLst>
          </p:nvPr>
        </p:nvGraphicFramePr>
        <p:xfrm>
          <a:off x="628650" y="1712259"/>
          <a:ext cx="7886700" cy="2824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82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D52891-EC8C-4D7B-A525-7F974B09E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BD52891-EC8C-4D7B-A525-7F974B09E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BBD52891-EC8C-4D7B-A525-7F974B09E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BBD52891-EC8C-4D7B-A525-7F974B09E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E14E34-02E9-40D3-9F16-A1A846832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3E14E34-02E9-40D3-9F16-A1A8468322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43E14E34-02E9-40D3-9F16-A1A846832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43E14E34-02E9-40D3-9F16-A1A846832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9CC41A-1B26-4EAB-B5E8-F67890C5A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09CC41A-1B26-4EAB-B5E8-F67890C5A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109CC41A-1B26-4EAB-B5E8-F67890C5A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109CC41A-1B26-4EAB-B5E8-F67890C5A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9AD929-D287-45DB-9BDF-35DDFF45CA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69AD929-D287-45DB-9BDF-35DDFF45CA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469AD929-D287-45DB-9BDF-35DDFF45CA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469AD929-D287-45DB-9BDF-35DDFF45CA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0FA471-255F-4721-8B14-63C739B22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CD0FA471-255F-4721-8B14-63C739B22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CD0FA471-255F-4721-8B14-63C739B22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CD0FA471-255F-4721-8B14-63C739B22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0278DF-95EE-43EC-B535-D03C243F3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1D0278DF-95EE-43EC-B535-D03C243F3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1D0278DF-95EE-43EC-B535-D03C243F3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1D0278DF-95EE-43EC-B535-D03C243F3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C5E411-02C1-4828-A299-C3E1FBAAD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7C5E411-02C1-4828-A299-C3E1FBAADD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37C5E411-02C1-4828-A299-C3E1FBAAD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37C5E411-02C1-4828-A299-C3E1FBAAD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IF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945342" y="2877671"/>
            <a:ext cx="1613646" cy="21515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92015" y="4814048"/>
            <a:ext cx="5720525" cy="224118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92015" y="5836024"/>
            <a:ext cx="5720525" cy="331694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0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AND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6589058" y="2859740"/>
            <a:ext cx="2150558" cy="1201271"/>
          </a:xfrm>
          <a:prstGeom prst="wedgeRoundRectCallout">
            <a:avLst>
              <a:gd name="adj1" fmla="val -53196"/>
              <a:gd name="adj2" fmla="val 70630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名次在</a:t>
            </a:r>
            <a:r>
              <a:rPr lang="en-US" altLang="zh-TW" dirty="0" smtClean="0"/>
              <a:t>20</a:t>
            </a:r>
            <a:r>
              <a:rPr lang="zh-TW" altLang="en-US" dirty="0" smtClean="0"/>
              <a:t>名以內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而且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沒有一科不及格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74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OR</a:t>
            </a:r>
            <a:r>
              <a:rPr lang="zh-TW" altLang="zh-TW" dirty="0" smtClean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6750424" y="3234256"/>
            <a:ext cx="1989192" cy="1104662"/>
          </a:xfrm>
          <a:prstGeom prst="wedgeRoundRectCallout">
            <a:avLst>
              <a:gd name="adj1" fmla="val -82738"/>
              <a:gd name="adj2" fmla="val 5081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名次在</a:t>
            </a:r>
            <a:r>
              <a:rPr lang="en-US" altLang="zh-TW" dirty="0" smtClean="0"/>
              <a:t>10</a:t>
            </a:r>
            <a:r>
              <a:rPr lang="zh-TW" altLang="en-US" dirty="0" smtClean="0"/>
              <a:t>名以內或是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數學在</a:t>
            </a:r>
            <a:r>
              <a:rPr lang="en-US" altLang="zh-TW" dirty="0" smtClean="0"/>
              <a:t>90</a:t>
            </a:r>
            <a:r>
              <a:rPr lang="zh-TW" altLang="en-US" dirty="0" smtClean="0"/>
              <a:t>分以上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91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</a:t>
            </a:r>
            <a:r>
              <a:rPr lang="zh-TW" altLang="zh-TW" dirty="0"/>
              <a:t>函數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6257366" y="3379694"/>
            <a:ext cx="762000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9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</a:t>
            </a:r>
            <a:r>
              <a:rPr lang="zh-TW" altLang="zh-TW" dirty="0"/>
              <a:t>函數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3" name="圓角矩形圖說文字 2"/>
          <p:cNvSpPr/>
          <p:nvPr/>
        </p:nvSpPr>
        <p:spPr>
          <a:xfrm>
            <a:off x="7082118" y="3594847"/>
            <a:ext cx="1434353" cy="824753"/>
          </a:xfrm>
          <a:prstGeom prst="wedgeRoundRectCallout">
            <a:avLst>
              <a:gd name="adj1" fmla="val -82738"/>
              <a:gd name="adj2" fmla="val 50812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每隔</a:t>
            </a:r>
            <a:r>
              <a:rPr lang="en-US" altLang="zh-TW" dirty="0" smtClean="0"/>
              <a:t>10</a:t>
            </a:r>
            <a:r>
              <a:rPr lang="zh-TW" altLang="en-US" dirty="0" smtClean="0"/>
              <a:t>列設定紅色底線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95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SUMPRODUCT</a:t>
            </a:r>
            <a:r>
              <a:rPr lang="zh-TW" altLang="zh-TW" dirty="0"/>
              <a:t>函數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254189" y="3379695"/>
            <a:ext cx="466164" cy="19722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3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ROUND</a:t>
            </a:r>
            <a:r>
              <a:rPr lang="zh-TW" altLang="en-US" dirty="0"/>
              <a:t>函數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657600" y="3272118"/>
            <a:ext cx="636494" cy="23308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88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ROUNDDOWN</a:t>
            </a:r>
            <a:r>
              <a:rPr lang="zh-TW" altLang="en-US" dirty="0"/>
              <a:t>函數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150659" y="3245224"/>
            <a:ext cx="654423" cy="25101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75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大Excel">
  <a:themeElements>
    <a:clrScheme name="自訂 5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FFFFFF"/>
      </a:hlink>
      <a:folHlink>
        <a:srgbClr val="96A9A9"/>
      </a:folHlink>
    </a:clrScheme>
    <a:fontScheme name="自訂 1">
      <a:majorFont>
        <a:latin typeface="Times New Roman"/>
        <a:ea typeface="華康儷中黑"/>
        <a:cs typeface=""/>
      </a:majorFont>
      <a:minorFont>
        <a:latin typeface="Times New Roman"/>
        <a:ea typeface="華康儷中黑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空大Excel" id="{C05058AD-3AF9-49C7-9458-D18DC0EF25C9}" vid="{65883CC8-2537-4A9C-A118-74D4E349413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空大Excel</Template>
  <TotalTime>1036</TotalTime>
  <Words>205</Words>
  <Application>Microsoft Office PowerPoint</Application>
  <PresentationFormat>如螢幕大小 (4:3)</PresentationFormat>
  <Paragraphs>86</Paragraphs>
  <Slides>44</Slides>
  <Notes>1</Notes>
  <HiddenSlides>42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  <vt:variant>
        <vt:lpstr>自訂放映</vt:lpstr>
      </vt:variant>
      <vt:variant>
        <vt:i4>6</vt:i4>
      </vt:variant>
    </vt:vector>
  </HeadingPairs>
  <TitlesOfParts>
    <vt:vector size="58" baseType="lpstr">
      <vt:lpstr>華康新特黑體</vt:lpstr>
      <vt:lpstr>華康儷中黑</vt:lpstr>
      <vt:lpstr>新細明體</vt:lpstr>
      <vt:lpstr>Arial</vt:lpstr>
      <vt:lpstr>Calibri</vt:lpstr>
      <vt:lpstr>Times New Roman</vt:lpstr>
      <vt:lpstr>Wingdings</vt:lpstr>
      <vt:lpstr>空大Excel</vt:lpstr>
      <vt:lpstr>技術分析</vt:lpstr>
      <vt:lpstr>Excel常用函數</vt:lpstr>
      <vt:lpstr>數學函數</vt:lpstr>
      <vt:lpstr>INT函數</vt:lpstr>
      <vt:lpstr>SUM函數</vt:lpstr>
      <vt:lpstr>MOD函數</vt:lpstr>
      <vt:lpstr>SUMPRODUCT函數</vt:lpstr>
      <vt:lpstr>ROUND函數</vt:lpstr>
      <vt:lpstr>ROUNDDOWN函數</vt:lpstr>
      <vt:lpstr>ROUNDUP函數</vt:lpstr>
      <vt:lpstr>統計函數</vt:lpstr>
      <vt:lpstr>AVERAGE函數</vt:lpstr>
      <vt:lpstr>AVERAGEA函數</vt:lpstr>
      <vt:lpstr>FREQUENCY函數</vt:lpstr>
      <vt:lpstr>MAX函數</vt:lpstr>
      <vt:lpstr>MIN函數</vt:lpstr>
      <vt:lpstr>LARGE函數</vt:lpstr>
      <vt:lpstr>SMALL函數</vt:lpstr>
      <vt:lpstr>RANK.EQ函數</vt:lpstr>
      <vt:lpstr>RANK.AVG函數</vt:lpstr>
      <vt:lpstr>日期函數</vt:lpstr>
      <vt:lpstr>DATE函數</vt:lpstr>
      <vt:lpstr>DAY函數</vt:lpstr>
      <vt:lpstr>MONTH函數</vt:lpstr>
      <vt:lpstr>YEAR函數</vt:lpstr>
      <vt:lpstr>TODAY函數</vt:lpstr>
      <vt:lpstr>DATEDIF函數</vt:lpstr>
      <vt:lpstr>DATEDIF函數</vt:lpstr>
      <vt:lpstr>YEARFRAC函數</vt:lpstr>
      <vt:lpstr>時間函數</vt:lpstr>
      <vt:lpstr>HOUR函數</vt:lpstr>
      <vt:lpstr>財務函數</vt:lpstr>
      <vt:lpstr>PMT函數</vt:lpstr>
      <vt:lpstr>IPMT函數</vt:lpstr>
      <vt:lpstr>文字函數</vt:lpstr>
      <vt:lpstr>LEFT函數</vt:lpstr>
      <vt:lpstr>RIGHT函數</vt:lpstr>
      <vt:lpstr>MID函數</vt:lpstr>
      <vt:lpstr>REPT函數</vt:lpstr>
      <vt:lpstr>TEXT函數</vt:lpstr>
      <vt:lpstr>邏輯函數</vt:lpstr>
      <vt:lpstr>IF函數</vt:lpstr>
      <vt:lpstr>AND函數</vt:lpstr>
      <vt:lpstr>OR函數</vt:lpstr>
      <vt:lpstr>數學函數</vt:lpstr>
      <vt:lpstr>統計函數</vt:lpstr>
      <vt:lpstr>日期及時間函數</vt:lpstr>
      <vt:lpstr>財務函數</vt:lpstr>
      <vt:lpstr>文字函數</vt:lpstr>
      <vt:lpstr>邏輯函數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91</cp:revision>
  <dcterms:created xsi:type="dcterms:W3CDTF">2017-03-24T06:56:54Z</dcterms:created>
  <dcterms:modified xsi:type="dcterms:W3CDTF">2017-08-28T10:47:02Z</dcterms:modified>
</cp:coreProperties>
</file>